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7318" r:id="rId2"/>
    <p:sldId id="7319" r:id="rId3"/>
    <p:sldId id="7320" r:id="rId4"/>
    <p:sldId id="7325" r:id="rId5"/>
    <p:sldId id="7326" r:id="rId6"/>
    <p:sldId id="7372" r:id="rId7"/>
    <p:sldId id="7330" r:id="rId8"/>
    <p:sldId id="7328" r:id="rId9"/>
    <p:sldId id="7329" r:id="rId10"/>
    <p:sldId id="7321" r:id="rId11"/>
    <p:sldId id="7323" r:id="rId12"/>
    <p:sldId id="7324" r:id="rId13"/>
    <p:sldId id="7374" r:id="rId14"/>
    <p:sldId id="7373" r:id="rId15"/>
    <p:sldId id="7327" r:id="rId16"/>
    <p:sldId id="7337" r:id="rId17"/>
    <p:sldId id="7338" r:id="rId18"/>
    <p:sldId id="7375" r:id="rId19"/>
    <p:sldId id="7342" r:id="rId20"/>
    <p:sldId id="7340" r:id="rId21"/>
    <p:sldId id="7341" r:id="rId22"/>
    <p:sldId id="7333" r:id="rId23"/>
    <p:sldId id="7335" r:id="rId24"/>
    <p:sldId id="7336" r:id="rId25"/>
    <p:sldId id="7376" r:id="rId26"/>
    <p:sldId id="7377" r:id="rId27"/>
    <p:sldId id="7339" r:id="rId28"/>
    <p:sldId id="7349" r:id="rId29"/>
    <p:sldId id="7350" r:id="rId30"/>
    <p:sldId id="7378" r:id="rId31"/>
    <p:sldId id="7354" r:id="rId32"/>
    <p:sldId id="7352" r:id="rId33"/>
    <p:sldId id="7353" r:id="rId34"/>
    <p:sldId id="7345" r:id="rId35"/>
    <p:sldId id="7347" r:id="rId36"/>
    <p:sldId id="7348" r:id="rId37"/>
    <p:sldId id="7379" r:id="rId38"/>
    <p:sldId id="7380" r:id="rId39"/>
    <p:sldId id="7351" r:id="rId40"/>
    <p:sldId id="7361" r:id="rId41"/>
    <p:sldId id="7362" r:id="rId42"/>
    <p:sldId id="7381" r:id="rId43"/>
    <p:sldId id="7366" r:id="rId44"/>
    <p:sldId id="7364" r:id="rId45"/>
    <p:sldId id="7365" r:id="rId46"/>
    <p:sldId id="7357" r:id="rId47"/>
    <p:sldId id="7359" r:id="rId48"/>
    <p:sldId id="7360" r:id="rId49"/>
    <p:sldId id="7382" r:id="rId50"/>
    <p:sldId id="7383" r:id="rId51"/>
    <p:sldId id="7363" r:id="rId52"/>
    <p:sldId id="7369" r:id="rId53"/>
    <p:sldId id="7370" r:id="rId54"/>
    <p:sldId id="7371" r:id="rId5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 01" id="{675CB716-243B-F645-9799-7580FE1C8073}">
          <p14:sldIdLst>
            <p14:sldId id="7318"/>
          </p14:sldIdLst>
        </p14:section>
        <p14:section name="DESIGN 02" id="{80DEE56E-52AE-434F-BB9C-C014AD58472F}">
          <p14:sldIdLst>
            <p14:sldId id="7319"/>
          </p14:sldIdLst>
        </p14:section>
        <p14:section name="DESIGN 03" id="{AE5026B4-7E8B-7F4B-AAF5-571EEBD08ED1}">
          <p14:sldIdLst>
            <p14:sldId id="7320"/>
          </p14:sldIdLst>
        </p14:section>
        <p14:section name="DESIGN 04" id="{20E353F3-8FFF-284D-B714-0A0164C5C609}">
          <p14:sldIdLst>
            <p14:sldId id="7325"/>
            <p14:sldId id="7326"/>
            <p14:sldId id="7372"/>
            <p14:sldId id="7330"/>
            <p14:sldId id="7328"/>
            <p14:sldId id="7329"/>
            <p14:sldId id="7321"/>
            <p14:sldId id="7323"/>
            <p14:sldId id="7324"/>
            <p14:sldId id="7374"/>
            <p14:sldId id="7373"/>
            <p14:sldId id="7327"/>
          </p14:sldIdLst>
        </p14:section>
        <p14:section name="DESIGN 05" id="{B30BEF09-6DBB-7841-A58E-DEFE31064A9A}">
          <p14:sldIdLst>
            <p14:sldId id="7337"/>
            <p14:sldId id="7338"/>
            <p14:sldId id="7375"/>
            <p14:sldId id="7342"/>
            <p14:sldId id="7340"/>
            <p14:sldId id="7341"/>
            <p14:sldId id="7333"/>
            <p14:sldId id="7335"/>
            <p14:sldId id="7336"/>
            <p14:sldId id="7376"/>
            <p14:sldId id="7377"/>
            <p14:sldId id="7339"/>
          </p14:sldIdLst>
        </p14:section>
        <p14:section name="DESIGN 06" id="{CD6CF58D-CC54-6340-89F5-9C0041F89A22}">
          <p14:sldIdLst>
            <p14:sldId id="7349"/>
            <p14:sldId id="7350"/>
            <p14:sldId id="7378"/>
            <p14:sldId id="7354"/>
            <p14:sldId id="7352"/>
            <p14:sldId id="7353"/>
            <p14:sldId id="7345"/>
            <p14:sldId id="7347"/>
            <p14:sldId id="7348"/>
            <p14:sldId id="7379"/>
            <p14:sldId id="7380"/>
            <p14:sldId id="7351"/>
          </p14:sldIdLst>
        </p14:section>
        <p14:section name="DESIGN 07" id="{4EEFD858-AAAE-DE41-A03D-4F24F695E8AD}">
          <p14:sldIdLst>
            <p14:sldId id="7361"/>
            <p14:sldId id="7362"/>
            <p14:sldId id="7381"/>
            <p14:sldId id="7366"/>
            <p14:sldId id="7364"/>
            <p14:sldId id="7365"/>
            <p14:sldId id="7357"/>
            <p14:sldId id="7359"/>
            <p14:sldId id="7360"/>
            <p14:sldId id="7382"/>
            <p14:sldId id="7383"/>
            <p14:sldId id="7363"/>
          </p14:sldIdLst>
        </p14:section>
        <p14:section name="DESIGN 08" id="{FBB03B92-27A5-2F40-93B9-A6A8CCB55D34}">
          <p14:sldIdLst>
            <p14:sldId id="7369"/>
          </p14:sldIdLst>
        </p14:section>
        <p14:section name="DESIGN 09" id="{71579E5C-872E-1849-AB69-2F260FA773F1}">
          <p14:sldIdLst>
            <p14:sldId id="7370"/>
          </p14:sldIdLst>
        </p14:section>
        <p14:section name="DESIGN 10" id="{62A884B0-8A96-6242-BB16-2F533C0B77F3}">
          <p14:sldIdLst>
            <p14:sldId id="7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73B4C"/>
    <a:srgbClr val="335FFE"/>
    <a:srgbClr val="ECF3F6"/>
    <a:srgbClr val="B5B5B5"/>
    <a:srgbClr val="DEDEDE"/>
    <a:srgbClr val="DDDDDD"/>
    <a:srgbClr val="BAC4C6"/>
    <a:srgbClr val="C4C9CE"/>
    <a:srgbClr val="6D7783"/>
    <a:srgbClr val="B5B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1" autoAdjust="0"/>
    <p:restoredTop sz="91973" autoAdjust="0"/>
  </p:normalViewPr>
  <p:slideViewPr>
    <p:cSldViewPr snapToGrid="0" snapToObjects="1">
      <p:cViewPr varScale="1">
        <p:scale>
          <a:sx n="65" d="100"/>
          <a:sy n="65" d="100"/>
        </p:scale>
        <p:origin x="312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oppi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oppins Light" pitchFamily="2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10/13/21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oppi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oppins Light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Poppins Light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E861B-88DF-C641-BED1-D0F66D7DD9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12130" y="762000"/>
            <a:ext cx="4544695" cy="4876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E8EEB6-71BE-1340-84B1-2343A6779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12130" y="6096000"/>
            <a:ext cx="4544695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9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E8EEB6-71BE-1340-84B1-2343A6779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12130" y="762000"/>
            <a:ext cx="4544695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E861B-88DF-C641-BED1-D0F66D7DD9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12130" y="8077200"/>
            <a:ext cx="4544695" cy="4876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E861B-88DF-C641-BED1-D0F66D7DD9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12130" y="762000"/>
            <a:ext cx="4544695" cy="3352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E8EEB6-71BE-1340-84B1-2343A6779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12130" y="4572000"/>
            <a:ext cx="4544695" cy="3352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E71F4EE-9B17-864E-9C80-5B2A9B2E15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312130" y="8382000"/>
            <a:ext cx="4544695" cy="4572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4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E71F4EE-9B17-864E-9C80-5B2A9B2E15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312130" y="762000"/>
            <a:ext cx="4544695" cy="4572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E8EEB6-71BE-1340-84B1-2343A6779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312130" y="5791200"/>
            <a:ext cx="4544695" cy="3352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E861B-88DF-C641-BED1-D0F66D7DD9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12130" y="9601200"/>
            <a:ext cx="4544695" cy="33528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end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E71F4EE-9B17-864E-9C80-5B2A9B2E15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411569" y="0"/>
            <a:ext cx="5966082" cy="13716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8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1" r:id="rId3"/>
    <p:sldLayoutId id="2147484022" r:id="rId4"/>
    <p:sldLayoutId id="2147484023" r:id="rId5"/>
    <p:sldLayoutId id="2147484024" r:id="rId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1" i="0" kern="1200">
          <a:solidFill>
            <a:schemeClr val="tx2"/>
          </a:solidFill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pos="958" userDrawn="1">
          <p15:clr>
            <a:srgbClr val="A4A3A4"/>
          </p15:clr>
        </p15:guide>
        <p15:guide id="3" pos="14398" userDrawn="1">
          <p15:clr>
            <a:srgbClr val="A4A3A4"/>
          </p15:clr>
        </p15:guide>
        <p15:guide id="4" orient="horz" pos="816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Box 648">
            <a:extLst>
              <a:ext uri="{FF2B5EF4-FFF2-40B4-BE49-F238E27FC236}">
                <a16:creationId xmlns:a16="http://schemas.microsoft.com/office/drawing/2014/main" id="{09502926-5624-804C-B52B-AA68B95124F9}"/>
              </a:ext>
            </a:extLst>
          </p:cNvPr>
          <p:cNvSpPr txBox="1"/>
          <p:nvPr/>
        </p:nvSpPr>
        <p:spPr>
          <a:xfrm rot="16200000">
            <a:off x="-4776546" y="5534561"/>
            <a:ext cx="12192002" cy="2646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906DAFC8-32F6-8B47-A1BE-13216CEC6BF9}"/>
              </a:ext>
            </a:extLst>
          </p:cNvPr>
          <p:cNvGrpSpPr/>
          <p:nvPr/>
        </p:nvGrpSpPr>
        <p:grpSpPr>
          <a:xfrm>
            <a:off x="8005014" y="4933557"/>
            <a:ext cx="4471639" cy="3381481"/>
            <a:chOff x="2820729" y="9105114"/>
            <a:chExt cx="4471639" cy="3381481"/>
          </a:xfrm>
        </p:grpSpPr>
        <p:sp>
          <p:nvSpPr>
            <p:cNvPr id="565" name="TextBox 564">
              <a:extLst>
                <a:ext uri="{FF2B5EF4-FFF2-40B4-BE49-F238E27FC236}">
                  <a16:creationId xmlns:a16="http://schemas.microsoft.com/office/drawing/2014/main" id="{C40C66FA-266C-CF4F-9DE7-D16CC635A58A}"/>
                </a:ext>
              </a:extLst>
            </p:cNvPr>
            <p:cNvSpPr txBox="1"/>
            <p:nvPr/>
          </p:nvSpPr>
          <p:spPr>
            <a:xfrm>
              <a:off x="4568275" y="9105114"/>
              <a:ext cx="9765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JUNE</a:t>
              </a:r>
            </a:p>
          </p:txBody>
        </p:sp>
        <p:sp>
          <p:nvSpPr>
            <p:cNvPr id="566" name="TextBox 565">
              <a:extLst>
                <a:ext uri="{FF2B5EF4-FFF2-40B4-BE49-F238E27FC236}">
                  <a16:creationId xmlns:a16="http://schemas.microsoft.com/office/drawing/2014/main" id="{AD5FEE29-2153-B845-BE76-21995135A584}"/>
                </a:ext>
              </a:extLst>
            </p:cNvPr>
            <p:cNvSpPr txBox="1"/>
            <p:nvPr/>
          </p:nvSpPr>
          <p:spPr>
            <a:xfrm>
              <a:off x="2950193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567" name="TextBox 566">
              <a:extLst>
                <a:ext uri="{FF2B5EF4-FFF2-40B4-BE49-F238E27FC236}">
                  <a16:creationId xmlns:a16="http://schemas.microsoft.com/office/drawing/2014/main" id="{3909EE86-0C49-B946-B0A5-4C90B805698D}"/>
                </a:ext>
              </a:extLst>
            </p:cNvPr>
            <p:cNvSpPr txBox="1"/>
            <p:nvPr/>
          </p:nvSpPr>
          <p:spPr>
            <a:xfrm>
              <a:off x="3547698" y="9660248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568" name="TextBox 567">
              <a:extLst>
                <a:ext uri="{FF2B5EF4-FFF2-40B4-BE49-F238E27FC236}">
                  <a16:creationId xmlns:a16="http://schemas.microsoft.com/office/drawing/2014/main" id="{75067CF8-2C17-BF4F-9E59-330336F23B4B}"/>
                </a:ext>
              </a:extLst>
            </p:cNvPr>
            <p:cNvSpPr txBox="1"/>
            <p:nvPr/>
          </p:nvSpPr>
          <p:spPr>
            <a:xfrm>
              <a:off x="4238179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472D6B2C-7964-744D-8554-75040BE84239}"/>
                </a:ext>
              </a:extLst>
            </p:cNvPr>
            <p:cNvSpPr txBox="1"/>
            <p:nvPr/>
          </p:nvSpPr>
          <p:spPr>
            <a:xfrm>
              <a:off x="4828472" y="9660248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5DBAB7E9-E2D4-1145-85B6-801933C4B26F}"/>
                </a:ext>
              </a:extLst>
            </p:cNvPr>
            <p:cNvSpPr txBox="1"/>
            <p:nvPr/>
          </p:nvSpPr>
          <p:spPr>
            <a:xfrm>
              <a:off x="5532577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BCA91354-0CC1-774B-A3C9-754F215D3BEA}"/>
                </a:ext>
              </a:extLst>
            </p:cNvPr>
            <p:cNvSpPr txBox="1"/>
            <p:nvPr/>
          </p:nvSpPr>
          <p:spPr>
            <a:xfrm>
              <a:off x="6183784" y="9660248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519C5563-F415-8C41-9EE3-B00208A73136}"/>
                </a:ext>
              </a:extLst>
            </p:cNvPr>
            <p:cNvSpPr txBox="1"/>
            <p:nvPr/>
          </p:nvSpPr>
          <p:spPr>
            <a:xfrm>
              <a:off x="6833386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4EA386E3-8228-D240-864B-546BB65729E2}"/>
                </a:ext>
              </a:extLst>
            </p:cNvPr>
            <p:cNvSpPr txBox="1"/>
            <p:nvPr/>
          </p:nvSpPr>
          <p:spPr>
            <a:xfrm>
              <a:off x="2901301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574" name="TextBox 573">
              <a:extLst>
                <a:ext uri="{FF2B5EF4-FFF2-40B4-BE49-F238E27FC236}">
                  <a16:creationId xmlns:a16="http://schemas.microsoft.com/office/drawing/2014/main" id="{DD631DEE-E28B-024E-8B09-C261A37F4D31}"/>
                </a:ext>
              </a:extLst>
            </p:cNvPr>
            <p:cNvSpPr txBox="1"/>
            <p:nvPr/>
          </p:nvSpPr>
          <p:spPr>
            <a:xfrm>
              <a:off x="3548500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1B4471B8-4399-0449-96AB-D14CA0E74E46}"/>
                </a:ext>
              </a:extLst>
            </p:cNvPr>
            <p:cNvSpPr txBox="1"/>
            <p:nvPr/>
          </p:nvSpPr>
          <p:spPr>
            <a:xfrm>
              <a:off x="4195699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1723B223-BA87-2E42-804C-7616D1274D08}"/>
                </a:ext>
              </a:extLst>
            </p:cNvPr>
            <p:cNvSpPr txBox="1"/>
            <p:nvPr/>
          </p:nvSpPr>
          <p:spPr>
            <a:xfrm>
              <a:off x="4842898" y="1027841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D33C0556-5E8A-CF44-B55A-2ADADA6DDBF0}"/>
                </a:ext>
              </a:extLst>
            </p:cNvPr>
            <p:cNvSpPr txBox="1"/>
            <p:nvPr/>
          </p:nvSpPr>
          <p:spPr>
            <a:xfrm>
              <a:off x="5549408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3FFC472A-70D3-F54C-8EC7-8912E1018271}"/>
                </a:ext>
              </a:extLst>
            </p:cNvPr>
            <p:cNvSpPr txBox="1"/>
            <p:nvPr/>
          </p:nvSpPr>
          <p:spPr>
            <a:xfrm>
              <a:off x="6196607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5A8512BD-CF13-2443-B881-9C7BFFFD102E}"/>
                </a:ext>
              </a:extLst>
            </p:cNvPr>
            <p:cNvSpPr txBox="1"/>
            <p:nvPr/>
          </p:nvSpPr>
          <p:spPr>
            <a:xfrm>
              <a:off x="6843805" y="1027841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671B9E46-6A8B-9842-901C-D8652C984936}"/>
                </a:ext>
              </a:extLst>
            </p:cNvPr>
            <p:cNvSpPr txBox="1"/>
            <p:nvPr/>
          </p:nvSpPr>
          <p:spPr>
            <a:xfrm>
              <a:off x="2960612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BEAAD87A-5481-B741-AF79-CBCB4CADCFF1}"/>
                </a:ext>
              </a:extLst>
            </p:cNvPr>
            <p:cNvSpPr txBox="1"/>
            <p:nvPr/>
          </p:nvSpPr>
          <p:spPr>
            <a:xfrm>
              <a:off x="3607811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582" name="TextBox 581">
              <a:extLst>
                <a:ext uri="{FF2B5EF4-FFF2-40B4-BE49-F238E27FC236}">
                  <a16:creationId xmlns:a16="http://schemas.microsoft.com/office/drawing/2014/main" id="{BD5D9963-E105-6D40-A6D4-FA9B192098D8}"/>
                </a:ext>
              </a:extLst>
            </p:cNvPr>
            <p:cNvSpPr txBox="1"/>
            <p:nvPr/>
          </p:nvSpPr>
          <p:spPr>
            <a:xfrm>
              <a:off x="4255010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583" name="TextBox 582">
              <a:extLst>
                <a:ext uri="{FF2B5EF4-FFF2-40B4-BE49-F238E27FC236}">
                  <a16:creationId xmlns:a16="http://schemas.microsoft.com/office/drawing/2014/main" id="{F216B39C-4128-D24A-ADEC-B0128886907C}"/>
                </a:ext>
              </a:extLst>
            </p:cNvPr>
            <p:cNvSpPr txBox="1"/>
            <p:nvPr/>
          </p:nvSpPr>
          <p:spPr>
            <a:xfrm>
              <a:off x="4902209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01498DD-7E9E-9043-871C-D063BE9FB32A}"/>
                </a:ext>
              </a:extLst>
            </p:cNvPr>
            <p:cNvSpPr txBox="1"/>
            <p:nvPr/>
          </p:nvSpPr>
          <p:spPr>
            <a:xfrm>
              <a:off x="5549408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67F5092E-8C0C-1E45-8DE5-94701379246C}"/>
                </a:ext>
              </a:extLst>
            </p:cNvPr>
            <p:cNvSpPr txBox="1"/>
            <p:nvPr/>
          </p:nvSpPr>
          <p:spPr>
            <a:xfrm>
              <a:off x="6196607" y="1074582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BD9ADFEF-9FA1-6644-B2A4-50655C8F2F48}"/>
                </a:ext>
              </a:extLst>
            </p:cNvPr>
            <p:cNvSpPr txBox="1"/>
            <p:nvPr/>
          </p:nvSpPr>
          <p:spPr>
            <a:xfrm>
              <a:off x="6784494" y="1074582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595CB224-CC66-AD42-8443-C926156FC679}"/>
                </a:ext>
              </a:extLst>
            </p:cNvPr>
            <p:cNvSpPr txBox="1"/>
            <p:nvPr/>
          </p:nvSpPr>
          <p:spPr>
            <a:xfrm>
              <a:off x="2901301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1136AC28-FEE0-C54C-BF08-0B3E676B46C0}"/>
                </a:ext>
              </a:extLst>
            </p:cNvPr>
            <p:cNvSpPr txBox="1"/>
            <p:nvPr/>
          </p:nvSpPr>
          <p:spPr>
            <a:xfrm>
              <a:off x="3548500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AAEC9F5C-C415-C541-88BA-66F4F90C4FFA}"/>
                </a:ext>
              </a:extLst>
            </p:cNvPr>
            <p:cNvSpPr txBox="1"/>
            <p:nvPr/>
          </p:nvSpPr>
          <p:spPr>
            <a:xfrm>
              <a:off x="4195699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C10C86A6-E95B-2247-855E-33F99C460821}"/>
                </a:ext>
              </a:extLst>
            </p:cNvPr>
            <p:cNvSpPr txBox="1"/>
            <p:nvPr/>
          </p:nvSpPr>
          <p:spPr>
            <a:xfrm>
              <a:off x="4842898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591" name="TextBox 590">
              <a:extLst>
                <a:ext uri="{FF2B5EF4-FFF2-40B4-BE49-F238E27FC236}">
                  <a16:creationId xmlns:a16="http://schemas.microsoft.com/office/drawing/2014/main" id="{1458BBA0-38CE-9941-A446-C89591F2B935}"/>
                </a:ext>
              </a:extLst>
            </p:cNvPr>
            <p:cNvSpPr txBox="1"/>
            <p:nvPr/>
          </p:nvSpPr>
          <p:spPr>
            <a:xfrm>
              <a:off x="5490097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592" name="TextBox 591">
              <a:extLst>
                <a:ext uri="{FF2B5EF4-FFF2-40B4-BE49-F238E27FC236}">
                  <a16:creationId xmlns:a16="http://schemas.microsoft.com/office/drawing/2014/main" id="{9B725692-EC10-2846-9F04-CA016DDA36E5}"/>
                </a:ext>
              </a:extLst>
            </p:cNvPr>
            <p:cNvSpPr txBox="1"/>
            <p:nvPr/>
          </p:nvSpPr>
          <p:spPr>
            <a:xfrm>
              <a:off x="6137296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FFA0A15C-11B1-8543-BAE8-A0FCD5ECE6D2}"/>
                </a:ext>
              </a:extLst>
            </p:cNvPr>
            <p:cNvSpPr txBox="1"/>
            <p:nvPr/>
          </p:nvSpPr>
          <p:spPr>
            <a:xfrm>
              <a:off x="6784494" y="1121323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594" name="TextBox 593">
              <a:extLst>
                <a:ext uri="{FF2B5EF4-FFF2-40B4-BE49-F238E27FC236}">
                  <a16:creationId xmlns:a16="http://schemas.microsoft.com/office/drawing/2014/main" id="{CEF9C7B2-D4AC-CB47-BE35-0A86ED0812CF}"/>
                </a:ext>
              </a:extLst>
            </p:cNvPr>
            <p:cNvSpPr txBox="1"/>
            <p:nvPr/>
          </p:nvSpPr>
          <p:spPr>
            <a:xfrm>
              <a:off x="2901301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17C4C94B-F786-3541-9EE4-9431F5794866}"/>
                </a:ext>
              </a:extLst>
            </p:cNvPr>
            <p:cNvSpPr txBox="1"/>
            <p:nvPr/>
          </p:nvSpPr>
          <p:spPr>
            <a:xfrm>
              <a:off x="3548500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FB5AB602-5C7B-C247-9F0F-1EBE02188D4E}"/>
                </a:ext>
              </a:extLst>
            </p:cNvPr>
            <p:cNvSpPr txBox="1"/>
            <p:nvPr/>
          </p:nvSpPr>
          <p:spPr>
            <a:xfrm>
              <a:off x="4195699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597" name="TextBox 596">
              <a:extLst>
                <a:ext uri="{FF2B5EF4-FFF2-40B4-BE49-F238E27FC236}">
                  <a16:creationId xmlns:a16="http://schemas.microsoft.com/office/drawing/2014/main" id="{D8E672DE-13CD-CD47-8E18-FA39C22A9899}"/>
                </a:ext>
              </a:extLst>
            </p:cNvPr>
            <p:cNvSpPr txBox="1"/>
            <p:nvPr/>
          </p:nvSpPr>
          <p:spPr>
            <a:xfrm>
              <a:off x="4842898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C6045B4E-2208-BB4C-AED3-AC5FED2A684D}"/>
                </a:ext>
              </a:extLst>
            </p:cNvPr>
            <p:cNvSpPr txBox="1"/>
            <p:nvPr/>
          </p:nvSpPr>
          <p:spPr>
            <a:xfrm>
              <a:off x="5490097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AFA4253D-B0C4-5042-8190-D584DCFEBABC}"/>
                </a:ext>
              </a:extLst>
            </p:cNvPr>
            <p:cNvSpPr txBox="1"/>
            <p:nvPr/>
          </p:nvSpPr>
          <p:spPr>
            <a:xfrm>
              <a:off x="6137296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600" name="TextBox 599">
              <a:extLst>
                <a:ext uri="{FF2B5EF4-FFF2-40B4-BE49-F238E27FC236}">
                  <a16:creationId xmlns:a16="http://schemas.microsoft.com/office/drawing/2014/main" id="{4058AFE0-4F6A-8145-9234-6A5CC02BCE8B}"/>
                </a:ext>
              </a:extLst>
            </p:cNvPr>
            <p:cNvSpPr txBox="1"/>
            <p:nvPr/>
          </p:nvSpPr>
          <p:spPr>
            <a:xfrm>
              <a:off x="6784494" y="1168063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AB40ACE2-F464-E941-9707-4DA4F9F5A3CD}"/>
                </a:ext>
              </a:extLst>
            </p:cNvPr>
            <p:cNvSpPr txBox="1"/>
            <p:nvPr/>
          </p:nvSpPr>
          <p:spPr>
            <a:xfrm>
              <a:off x="2901301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5718EBDA-A6E2-4E48-B569-53FCFA7E4F2E}"/>
                </a:ext>
              </a:extLst>
            </p:cNvPr>
            <p:cNvSpPr txBox="1"/>
            <p:nvPr/>
          </p:nvSpPr>
          <p:spPr>
            <a:xfrm>
              <a:off x="3548500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F36217B5-A2C6-DD4D-A51A-5217E5E7FC17}"/>
                </a:ext>
              </a:extLst>
            </p:cNvPr>
            <p:cNvSpPr txBox="1"/>
            <p:nvPr/>
          </p:nvSpPr>
          <p:spPr>
            <a:xfrm>
              <a:off x="4195699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EBE5AD58-07E5-6148-81C0-EBD83053D724}"/>
                </a:ext>
              </a:extLst>
            </p:cNvPr>
            <p:cNvSpPr txBox="1"/>
            <p:nvPr/>
          </p:nvSpPr>
          <p:spPr>
            <a:xfrm>
              <a:off x="4842898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62D80AE9-8CF5-434A-80AA-79255400A8C1}"/>
                </a:ext>
              </a:extLst>
            </p:cNvPr>
            <p:cNvSpPr txBox="1"/>
            <p:nvPr/>
          </p:nvSpPr>
          <p:spPr>
            <a:xfrm>
              <a:off x="5490097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606" name="TextBox 605">
              <a:extLst>
                <a:ext uri="{FF2B5EF4-FFF2-40B4-BE49-F238E27FC236}">
                  <a16:creationId xmlns:a16="http://schemas.microsoft.com/office/drawing/2014/main" id="{172128E2-3E6F-CD47-9600-D80E1A1E7007}"/>
                </a:ext>
              </a:extLst>
            </p:cNvPr>
            <p:cNvSpPr txBox="1"/>
            <p:nvPr/>
          </p:nvSpPr>
          <p:spPr>
            <a:xfrm>
              <a:off x="6137296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</a:rPr>
                <a:t>30</a:t>
              </a:r>
            </a:p>
          </p:txBody>
        </p:sp>
        <p:sp>
          <p:nvSpPr>
            <p:cNvPr id="607" name="TextBox 606">
              <a:extLst>
                <a:ext uri="{FF2B5EF4-FFF2-40B4-BE49-F238E27FC236}">
                  <a16:creationId xmlns:a16="http://schemas.microsoft.com/office/drawing/2014/main" id="{5F7563B9-0243-EB49-9A5F-BBE16CED46F1}"/>
                </a:ext>
              </a:extLst>
            </p:cNvPr>
            <p:cNvSpPr txBox="1"/>
            <p:nvPr/>
          </p:nvSpPr>
          <p:spPr>
            <a:xfrm>
              <a:off x="6843805" y="1214804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9BADC99C-C655-2749-89F5-143BC1FA6B08}"/>
                </a:ext>
              </a:extLst>
            </p:cNvPr>
            <p:cNvCxnSpPr/>
            <p:nvPr/>
          </p:nvCxnSpPr>
          <p:spPr>
            <a:xfrm>
              <a:off x="2820729" y="10142653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6DE2D63F-696C-9D4E-AC48-BAE70ECAFC02}"/>
              </a:ext>
            </a:extLst>
          </p:cNvPr>
          <p:cNvGrpSpPr/>
          <p:nvPr/>
        </p:nvGrpSpPr>
        <p:grpSpPr>
          <a:xfrm>
            <a:off x="13189299" y="4933557"/>
            <a:ext cx="4471639" cy="3848886"/>
            <a:chOff x="2820729" y="762000"/>
            <a:chExt cx="4471639" cy="3848886"/>
          </a:xfrm>
        </p:grpSpPr>
        <p:sp>
          <p:nvSpPr>
            <p:cNvPr id="610" name="TextBox 609">
              <a:extLst>
                <a:ext uri="{FF2B5EF4-FFF2-40B4-BE49-F238E27FC236}">
                  <a16:creationId xmlns:a16="http://schemas.microsoft.com/office/drawing/2014/main" id="{54F0C30C-C53F-824C-83EA-DD218C4F491D}"/>
                </a:ext>
              </a:extLst>
            </p:cNvPr>
            <p:cNvSpPr txBox="1"/>
            <p:nvPr/>
          </p:nvSpPr>
          <p:spPr>
            <a:xfrm>
              <a:off x="4589913" y="762000"/>
              <a:ext cx="93326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JULY</a:t>
              </a:r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677E865A-AA3F-1B40-A64D-19B4A19C20FC}"/>
                </a:ext>
              </a:extLst>
            </p:cNvPr>
            <p:cNvSpPr txBox="1"/>
            <p:nvPr/>
          </p:nvSpPr>
          <p:spPr>
            <a:xfrm>
              <a:off x="2950193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5F6A44ED-1EED-134C-A99D-021F39F5E1F8}"/>
                </a:ext>
              </a:extLst>
            </p:cNvPr>
            <p:cNvSpPr txBox="1"/>
            <p:nvPr/>
          </p:nvSpPr>
          <p:spPr>
            <a:xfrm>
              <a:off x="3547698" y="1317134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66ED1DA3-C8E2-474A-B243-0574898A8E4C}"/>
                </a:ext>
              </a:extLst>
            </p:cNvPr>
            <p:cNvSpPr txBox="1"/>
            <p:nvPr/>
          </p:nvSpPr>
          <p:spPr>
            <a:xfrm>
              <a:off x="4238179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77E1C2C7-50B8-BE4A-A408-BBD1411A638D}"/>
                </a:ext>
              </a:extLst>
            </p:cNvPr>
            <p:cNvSpPr txBox="1"/>
            <p:nvPr/>
          </p:nvSpPr>
          <p:spPr>
            <a:xfrm>
              <a:off x="4828472" y="1317134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7A63C963-804C-F348-9736-390EF4DD2C17}"/>
                </a:ext>
              </a:extLst>
            </p:cNvPr>
            <p:cNvSpPr txBox="1"/>
            <p:nvPr/>
          </p:nvSpPr>
          <p:spPr>
            <a:xfrm>
              <a:off x="5532577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58980FA2-AC11-3441-85A2-E93C3933BA16}"/>
                </a:ext>
              </a:extLst>
            </p:cNvPr>
            <p:cNvSpPr txBox="1"/>
            <p:nvPr/>
          </p:nvSpPr>
          <p:spPr>
            <a:xfrm>
              <a:off x="6183784" y="1317134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F52BEEC1-CFA6-5F42-B7B9-C362150BA766}"/>
                </a:ext>
              </a:extLst>
            </p:cNvPr>
            <p:cNvSpPr txBox="1"/>
            <p:nvPr/>
          </p:nvSpPr>
          <p:spPr>
            <a:xfrm>
              <a:off x="6833386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618" name="TextBox 617">
              <a:extLst>
                <a:ext uri="{FF2B5EF4-FFF2-40B4-BE49-F238E27FC236}">
                  <a16:creationId xmlns:a16="http://schemas.microsoft.com/office/drawing/2014/main" id="{DE07963E-2F5A-DF4B-B4DF-BE05CE7E4166}"/>
                </a:ext>
              </a:extLst>
            </p:cNvPr>
            <p:cNvSpPr txBox="1"/>
            <p:nvPr/>
          </p:nvSpPr>
          <p:spPr>
            <a:xfrm>
              <a:off x="2960612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619" name="TextBox 618">
              <a:extLst>
                <a:ext uri="{FF2B5EF4-FFF2-40B4-BE49-F238E27FC236}">
                  <a16:creationId xmlns:a16="http://schemas.microsoft.com/office/drawing/2014/main" id="{8E3FD2A2-0632-964B-A5DD-ABB221098A34}"/>
                </a:ext>
              </a:extLst>
            </p:cNvPr>
            <p:cNvSpPr txBox="1"/>
            <p:nvPr/>
          </p:nvSpPr>
          <p:spPr>
            <a:xfrm>
              <a:off x="3607811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620" name="TextBox 619">
              <a:extLst>
                <a:ext uri="{FF2B5EF4-FFF2-40B4-BE49-F238E27FC236}">
                  <a16:creationId xmlns:a16="http://schemas.microsoft.com/office/drawing/2014/main" id="{AD031B32-5863-794C-829E-9CB15226D8A3}"/>
                </a:ext>
              </a:extLst>
            </p:cNvPr>
            <p:cNvSpPr txBox="1"/>
            <p:nvPr/>
          </p:nvSpPr>
          <p:spPr>
            <a:xfrm>
              <a:off x="4255010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1EC3AE8F-153C-4C48-B37C-8EA244C962D7}"/>
                </a:ext>
              </a:extLst>
            </p:cNvPr>
            <p:cNvSpPr txBox="1"/>
            <p:nvPr/>
          </p:nvSpPr>
          <p:spPr>
            <a:xfrm>
              <a:off x="4902209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622" name="TextBox 621">
              <a:extLst>
                <a:ext uri="{FF2B5EF4-FFF2-40B4-BE49-F238E27FC236}">
                  <a16:creationId xmlns:a16="http://schemas.microsoft.com/office/drawing/2014/main" id="{BF285AA0-451D-D546-AD82-04E0B7C180C3}"/>
                </a:ext>
              </a:extLst>
            </p:cNvPr>
            <p:cNvSpPr txBox="1"/>
            <p:nvPr/>
          </p:nvSpPr>
          <p:spPr>
            <a:xfrm>
              <a:off x="5549408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623" name="TextBox 622">
              <a:extLst>
                <a:ext uri="{FF2B5EF4-FFF2-40B4-BE49-F238E27FC236}">
                  <a16:creationId xmlns:a16="http://schemas.microsoft.com/office/drawing/2014/main" id="{5B207EC3-C3B9-3844-814D-39389C6046AA}"/>
                </a:ext>
              </a:extLst>
            </p:cNvPr>
            <p:cNvSpPr txBox="1"/>
            <p:nvPr/>
          </p:nvSpPr>
          <p:spPr>
            <a:xfrm>
              <a:off x="6196607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624" name="TextBox 623">
              <a:extLst>
                <a:ext uri="{FF2B5EF4-FFF2-40B4-BE49-F238E27FC236}">
                  <a16:creationId xmlns:a16="http://schemas.microsoft.com/office/drawing/2014/main" id="{29A106F3-CEC9-6448-B11C-85527F9ECC07}"/>
                </a:ext>
              </a:extLst>
            </p:cNvPr>
            <p:cNvSpPr txBox="1"/>
            <p:nvPr/>
          </p:nvSpPr>
          <p:spPr>
            <a:xfrm>
              <a:off x="6843805" y="240270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0083B50B-6E52-E543-8312-AECECEA1A88D}"/>
                </a:ext>
              </a:extLst>
            </p:cNvPr>
            <p:cNvSpPr txBox="1"/>
            <p:nvPr/>
          </p:nvSpPr>
          <p:spPr>
            <a:xfrm>
              <a:off x="2960612" y="2870115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816D7C35-5D88-144F-AF4E-ED99F01B8423}"/>
                </a:ext>
              </a:extLst>
            </p:cNvPr>
            <p:cNvSpPr txBox="1"/>
            <p:nvPr/>
          </p:nvSpPr>
          <p:spPr>
            <a:xfrm>
              <a:off x="3548500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62DDBCBD-B648-B04D-859A-4DE1E93A31AA}"/>
                </a:ext>
              </a:extLst>
            </p:cNvPr>
            <p:cNvSpPr txBox="1"/>
            <p:nvPr/>
          </p:nvSpPr>
          <p:spPr>
            <a:xfrm>
              <a:off x="4195699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699247C0-224F-DA40-804F-4F8A173B71A0}"/>
                </a:ext>
              </a:extLst>
            </p:cNvPr>
            <p:cNvSpPr txBox="1"/>
            <p:nvPr/>
          </p:nvSpPr>
          <p:spPr>
            <a:xfrm>
              <a:off x="4842898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22C3313-58B1-9049-8233-23CCC0A3DC87}"/>
                </a:ext>
              </a:extLst>
            </p:cNvPr>
            <p:cNvSpPr txBox="1"/>
            <p:nvPr/>
          </p:nvSpPr>
          <p:spPr>
            <a:xfrm>
              <a:off x="5490097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519AE486-7161-8243-A9EB-76B5846B747B}"/>
                </a:ext>
              </a:extLst>
            </p:cNvPr>
            <p:cNvSpPr txBox="1"/>
            <p:nvPr/>
          </p:nvSpPr>
          <p:spPr>
            <a:xfrm>
              <a:off x="6137296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AD293AF1-0778-424D-AE28-977BE6FDC1C5}"/>
                </a:ext>
              </a:extLst>
            </p:cNvPr>
            <p:cNvSpPr txBox="1"/>
            <p:nvPr/>
          </p:nvSpPr>
          <p:spPr>
            <a:xfrm>
              <a:off x="6784494" y="287011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24AB5148-0BD3-6B49-BDCF-17E5EBF2EB5B}"/>
                </a:ext>
              </a:extLst>
            </p:cNvPr>
            <p:cNvSpPr txBox="1"/>
            <p:nvPr/>
          </p:nvSpPr>
          <p:spPr>
            <a:xfrm>
              <a:off x="2901301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036D899E-A32A-B341-9601-4D7055C48FC5}"/>
                </a:ext>
              </a:extLst>
            </p:cNvPr>
            <p:cNvSpPr txBox="1"/>
            <p:nvPr/>
          </p:nvSpPr>
          <p:spPr>
            <a:xfrm>
              <a:off x="3548500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634" name="TextBox 633">
              <a:extLst>
                <a:ext uri="{FF2B5EF4-FFF2-40B4-BE49-F238E27FC236}">
                  <a16:creationId xmlns:a16="http://schemas.microsoft.com/office/drawing/2014/main" id="{97264408-6381-BE41-8988-216C12CC1144}"/>
                </a:ext>
              </a:extLst>
            </p:cNvPr>
            <p:cNvSpPr txBox="1"/>
            <p:nvPr/>
          </p:nvSpPr>
          <p:spPr>
            <a:xfrm>
              <a:off x="4195699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F6FBE5CB-1B13-F74B-9EDD-8B29AF20B9E0}"/>
                </a:ext>
              </a:extLst>
            </p:cNvPr>
            <p:cNvSpPr txBox="1"/>
            <p:nvPr/>
          </p:nvSpPr>
          <p:spPr>
            <a:xfrm>
              <a:off x="4842898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30B4E6A5-B101-E640-BC2A-7376BF0EFA71}"/>
                </a:ext>
              </a:extLst>
            </p:cNvPr>
            <p:cNvSpPr txBox="1"/>
            <p:nvPr/>
          </p:nvSpPr>
          <p:spPr>
            <a:xfrm>
              <a:off x="5490097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67824E1E-9C9B-4942-99BA-37FDD6F92ABA}"/>
                </a:ext>
              </a:extLst>
            </p:cNvPr>
            <p:cNvSpPr txBox="1"/>
            <p:nvPr/>
          </p:nvSpPr>
          <p:spPr>
            <a:xfrm>
              <a:off x="6137296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EA97480F-64E5-3241-BA63-4A418B678776}"/>
                </a:ext>
              </a:extLst>
            </p:cNvPr>
            <p:cNvSpPr txBox="1"/>
            <p:nvPr/>
          </p:nvSpPr>
          <p:spPr>
            <a:xfrm>
              <a:off x="6784494" y="333752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56B6B1FC-99BA-D347-AB23-2B766C3041A1}"/>
                </a:ext>
              </a:extLst>
            </p:cNvPr>
            <p:cNvSpPr txBox="1"/>
            <p:nvPr/>
          </p:nvSpPr>
          <p:spPr>
            <a:xfrm>
              <a:off x="2901301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B30E1AA1-EDA4-0540-9B65-D4D233F06E86}"/>
                </a:ext>
              </a:extLst>
            </p:cNvPr>
            <p:cNvSpPr txBox="1"/>
            <p:nvPr/>
          </p:nvSpPr>
          <p:spPr>
            <a:xfrm>
              <a:off x="3548500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61E521A7-8B9E-814D-9E27-7562C99B8F05}"/>
                </a:ext>
              </a:extLst>
            </p:cNvPr>
            <p:cNvSpPr txBox="1"/>
            <p:nvPr/>
          </p:nvSpPr>
          <p:spPr>
            <a:xfrm>
              <a:off x="4195699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2D7BE7AD-DE54-2D4A-AA47-FC6E5BE0C917}"/>
                </a:ext>
              </a:extLst>
            </p:cNvPr>
            <p:cNvSpPr txBox="1"/>
            <p:nvPr/>
          </p:nvSpPr>
          <p:spPr>
            <a:xfrm>
              <a:off x="4842898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D45564DB-15FC-5647-8BE2-912141CFD661}"/>
                </a:ext>
              </a:extLst>
            </p:cNvPr>
            <p:cNvSpPr txBox="1"/>
            <p:nvPr/>
          </p:nvSpPr>
          <p:spPr>
            <a:xfrm>
              <a:off x="5490097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5CAF09E7-15D3-4445-8CE7-82FDB9464D9B}"/>
                </a:ext>
              </a:extLst>
            </p:cNvPr>
            <p:cNvSpPr txBox="1"/>
            <p:nvPr/>
          </p:nvSpPr>
          <p:spPr>
            <a:xfrm>
              <a:off x="6137296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F7258B2C-F92A-3D45-8E81-B7E70DBB5ADA}"/>
                </a:ext>
              </a:extLst>
            </p:cNvPr>
            <p:cNvSpPr txBox="1"/>
            <p:nvPr/>
          </p:nvSpPr>
          <p:spPr>
            <a:xfrm>
              <a:off x="6784494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112A89EB-0FA0-1D4E-8C1F-5D45A6C299B8}"/>
                </a:ext>
              </a:extLst>
            </p:cNvPr>
            <p:cNvSpPr txBox="1"/>
            <p:nvPr/>
          </p:nvSpPr>
          <p:spPr>
            <a:xfrm>
              <a:off x="2901300" y="427233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647" name="TextBox 646">
              <a:extLst>
                <a:ext uri="{FF2B5EF4-FFF2-40B4-BE49-F238E27FC236}">
                  <a16:creationId xmlns:a16="http://schemas.microsoft.com/office/drawing/2014/main" id="{E08FD16B-6967-7445-9888-E5D3FCAF1D18}"/>
                </a:ext>
              </a:extLst>
            </p:cNvPr>
            <p:cNvSpPr txBox="1"/>
            <p:nvPr/>
          </p:nvSpPr>
          <p:spPr>
            <a:xfrm>
              <a:off x="3548499" y="427233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648" name="TextBox 647">
              <a:extLst>
                <a:ext uri="{FF2B5EF4-FFF2-40B4-BE49-F238E27FC236}">
                  <a16:creationId xmlns:a16="http://schemas.microsoft.com/office/drawing/2014/main" id="{C1BC6A1C-189F-E74B-8BB4-CF1D6018B9F0}"/>
                </a:ext>
              </a:extLst>
            </p:cNvPr>
            <p:cNvSpPr txBox="1"/>
            <p:nvPr/>
          </p:nvSpPr>
          <p:spPr>
            <a:xfrm>
              <a:off x="4255010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650" name="TextBox 649">
              <a:extLst>
                <a:ext uri="{FF2B5EF4-FFF2-40B4-BE49-F238E27FC236}">
                  <a16:creationId xmlns:a16="http://schemas.microsoft.com/office/drawing/2014/main" id="{2975D9A9-B176-324F-96A3-847798EC96B5}"/>
                </a:ext>
              </a:extLst>
            </p:cNvPr>
            <p:cNvSpPr txBox="1"/>
            <p:nvPr/>
          </p:nvSpPr>
          <p:spPr>
            <a:xfrm>
              <a:off x="4902209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651" name="TextBox 650">
              <a:extLst>
                <a:ext uri="{FF2B5EF4-FFF2-40B4-BE49-F238E27FC236}">
                  <a16:creationId xmlns:a16="http://schemas.microsoft.com/office/drawing/2014/main" id="{D7335ABF-1474-BF41-9179-7BB287E17F1B}"/>
                </a:ext>
              </a:extLst>
            </p:cNvPr>
            <p:cNvSpPr txBox="1"/>
            <p:nvPr/>
          </p:nvSpPr>
          <p:spPr>
            <a:xfrm>
              <a:off x="5549408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652" name="TextBox 651">
              <a:extLst>
                <a:ext uri="{FF2B5EF4-FFF2-40B4-BE49-F238E27FC236}">
                  <a16:creationId xmlns:a16="http://schemas.microsoft.com/office/drawing/2014/main" id="{2A930CA4-30C3-714F-9C96-5CE2EB3FA830}"/>
                </a:ext>
              </a:extLst>
            </p:cNvPr>
            <p:cNvSpPr txBox="1"/>
            <p:nvPr/>
          </p:nvSpPr>
          <p:spPr>
            <a:xfrm>
              <a:off x="6196607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DBCC713A-3A8B-EE42-9CE9-991BE913AF5C}"/>
                </a:ext>
              </a:extLst>
            </p:cNvPr>
            <p:cNvSpPr txBox="1"/>
            <p:nvPr/>
          </p:nvSpPr>
          <p:spPr>
            <a:xfrm>
              <a:off x="6843805" y="427233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cxnSp>
          <p:nvCxnSpPr>
            <p:cNvPr id="654" name="Straight Connector 653">
              <a:extLst>
                <a:ext uri="{FF2B5EF4-FFF2-40B4-BE49-F238E27FC236}">
                  <a16:creationId xmlns:a16="http://schemas.microsoft.com/office/drawing/2014/main" id="{E5DD0622-AE08-2446-AB89-6A1E1DD1A551}"/>
                </a:ext>
              </a:extLst>
            </p:cNvPr>
            <p:cNvCxnSpPr/>
            <p:nvPr/>
          </p:nvCxnSpPr>
          <p:spPr>
            <a:xfrm>
              <a:off x="2820729" y="1799539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5" name="TextBox 654">
              <a:extLst>
                <a:ext uri="{FF2B5EF4-FFF2-40B4-BE49-F238E27FC236}">
                  <a16:creationId xmlns:a16="http://schemas.microsoft.com/office/drawing/2014/main" id="{84EB7B1F-8B8D-9745-8708-9DA4F4C1898D}"/>
                </a:ext>
              </a:extLst>
            </p:cNvPr>
            <p:cNvSpPr txBox="1"/>
            <p:nvPr/>
          </p:nvSpPr>
          <p:spPr>
            <a:xfrm>
              <a:off x="2901301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656" name="TextBox 655">
              <a:extLst>
                <a:ext uri="{FF2B5EF4-FFF2-40B4-BE49-F238E27FC236}">
                  <a16:creationId xmlns:a16="http://schemas.microsoft.com/office/drawing/2014/main" id="{FBE838C2-10C2-5145-87ED-DCC5C5094D64}"/>
                </a:ext>
              </a:extLst>
            </p:cNvPr>
            <p:cNvSpPr txBox="1"/>
            <p:nvPr/>
          </p:nvSpPr>
          <p:spPr>
            <a:xfrm>
              <a:off x="3548500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9454D907-357F-BF43-B50C-5C5022046644}"/>
                </a:ext>
              </a:extLst>
            </p:cNvPr>
            <p:cNvSpPr txBox="1"/>
            <p:nvPr/>
          </p:nvSpPr>
          <p:spPr>
            <a:xfrm>
              <a:off x="4195699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3832C98-1150-C842-A02A-EF28C06CA0E1}"/>
                </a:ext>
              </a:extLst>
            </p:cNvPr>
            <p:cNvSpPr txBox="1"/>
            <p:nvPr/>
          </p:nvSpPr>
          <p:spPr>
            <a:xfrm>
              <a:off x="4842898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BF1CFE9A-7D50-954A-95BB-CD56988E070D}"/>
                </a:ext>
              </a:extLst>
            </p:cNvPr>
            <p:cNvSpPr txBox="1"/>
            <p:nvPr/>
          </p:nvSpPr>
          <p:spPr>
            <a:xfrm>
              <a:off x="5490097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43090AA7-0AB2-724B-85EA-435838CD4F2F}"/>
                </a:ext>
              </a:extLst>
            </p:cNvPr>
            <p:cNvSpPr txBox="1"/>
            <p:nvPr/>
          </p:nvSpPr>
          <p:spPr>
            <a:xfrm>
              <a:off x="6137296" y="1940538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7F818710-BA77-2C42-B121-F173A7A450DC}"/>
                </a:ext>
              </a:extLst>
            </p:cNvPr>
            <p:cNvSpPr txBox="1"/>
            <p:nvPr/>
          </p:nvSpPr>
          <p:spPr>
            <a:xfrm>
              <a:off x="6843805" y="1940538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F2D91395-6D95-C64E-A5E1-1AB435BE5977}"/>
              </a:ext>
            </a:extLst>
          </p:cNvPr>
          <p:cNvGrpSpPr/>
          <p:nvPr/>
        </p:nvGrpSpPr>
        <p:grpSpPr>
          <a:xfrm>
            <a:off x="18373583" y="4933557"/>
            <a:ext cx="4471639" cy="3381481"/>
            <a:chOff x="13189297" y="762000"/>
            <a:chExt cx="4471639" cy="3381481"/>
          </a:xfrm>
        </p:grpSpPr>
        <p:sp>
          <p:nvSpPr>
            <p:cNvPr id="760" name="TextBox 759">
              <a:extLst>
                <a:ext uri="{FF2B5EF4-FFF2-40B4-BE49-F238E27FC236}">
                  <a16:creationId xmlns:a16="http://schemas.microsoft.com/office/drawing/2014/main" id="{6546084E-3BA3-0E4C-B53F-4B6FC1BF6C31}"/>
                </a:ext>
              </a:extLst>
            </p:cNvPr>
            <p:cNvSpPr txBox="1"/>
            <p:nvPr/>
          </p:nvSpPr>
          <p:spPr>
            <a:xfrm>
              <a:off x="14700401" y="762000"/>
              <a:ext cx="144943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AUGUST</a:t>
              </a:r>
            </a:p>
          </p:txBody>
        </p:sp>
        <p:sp>
          <p:nvSpPr>
            <p:cNvPr id="761" name="TextBox 760">
              <a:extLst>
                <a:ext uri="{FF2B5EF4-FFF2-40B4-BE49-F238E27FC236}">
                  <a16:creationId xmlns:a16="http://schemas.microsoft.com/office/drawing/2014/main" id="{F80FA2B6-49EE-BD45-B772-5FE8603817DB}"/>
                </a:ext>
              </a:extLst>
            </p:cNvPr>
            <p:cNvSpPr txBox="1"/>
            <p:nvPr/>
          </p:nvSpPr>
          <p:spPr>
            <a:xfrm>
              <a:off x="13318761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797" name="TextBox 796">
              <a:extLst>
                <a:ext uri="{FF2B5EF4-FFF2-40B4-BE49-F238E27FC236}">
                  <a16:creationId xmlns:a16="http://schemas.microsoft.com/office/drawing/2014/main" id="{F786D91D-C6CC-9148-A4E2-AF546D1B0013}"/>
                </a:ext>
              </a:extLst>
            </p:cNvPr>
            <p:cNvSpPr txBox="1"/>
            <p:nvPr/>
          </p:nvSpPr>
          <p:spPr>
            <a:xfrm>
              <a:off x="13916266" y="1317134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798" name="TextBox 797">
              <a:extLst>
                <a:ext uri="{FF2B5EF4-FFF2-40B4-BE49-F238E27FC236}">
                  <a16:creationId xmlns:a16="http://schemas.microsoft.com/office/drawing/2014/main" id="{F09C4D7D-93BF-4546-9688-BA8DC8EE2B93}"/>
                </a:ext>
              </a:extLst>
            </p:cNvPr>
            <p:cNvSpPr txBox="1"/>
            <p:nvPr/>
          </p:nvSpPr>
          <p:spPr>
            <a:xfrm>
              <a:off x="14606747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799" name="TextBox 798">
              <a:extLst>
                <a:ext uri="{FF2B5EF4-FFF2-40B4-BE49-F238E27FC236}">
                  <a16:creationId xmlns:a16="http://schemas.microsoft.com/office/drawing/2014/main" id="{9CC008D6-D0E4-B041-9FC6-CF91B7F787D6}"/>
                </a:ext>
              </a:extLst>
            </p:cNvPr>
            <p:cNvSpPr txBox="1"/>
            <p:nvPr/>
          </p:nvSpPr>
          <p:spPr>
            <a:xfrm>
              <a:off x="15197040" y="1317134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808" name="TextBox 807">
              <a:extLst>
                <a:ext uri="{FF2B5EF4-FFF2-40B4-BE49-F238E27FC236}">
                  <a16:creationId xmlns:a16="http://schemas.microsoft.com/office/drawing/2014/main" id="{04CCCEB5-7C2A-7545-BA4D-A4B620D63F4F}"/>
                </a:ext>
              </a:extLst>
            </p:cNvPr>
            <p:cNvSpPr txBox="1"/>
            <p:nvPr/>
          </p:nvSpPr>
          <p:spPr>
            <a:xfrm>
              <a:off x="15901145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809" name="TextBox 808">
              <a:extLst>
                <a:ext uri="{FF2B5EF4-FFF2-40B4-BE49-F238E27FC236}">
                  <a16:creationId xmlns:a16="http://schemas.microsoft.com/office/drawing/2014/main" id="{0536EEB2-AB06-1B47-9CCE-B010FEBE499E}"/>
                </a:ext>
              </a:extLst>
            </p:cNvPr>
            <p:cNvSpPr txBox="1"/>
            <p:nvPr/>
          </p:nvSpPr>
          <p:spPr>
            <a:xfrm>
              <a:off x="16552352" y="1317134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810" name="TextBox 809">
              <a:extLst>
                <a:ext uri="{FF2B5EF4-FFF2-40B4-BE49-F238E27FC236}">
                  <a16:creationId xmlns:a16="http://schemas.microsoft.com/office/drawing/2014/main" id="{933A218B-D88B-124F-83CB-4826179990A2}"/>
                </a:ext>
              </a:extLst>
            </p:cNvPr>
            <p:cNvSpPr txBox="1"/>
            <p:nvPr/>
          </p:nvSpPr>
          <p:spPr>
            <a:xfrm>
              <a:off x="17201954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811" name="TextBox 810">
              <a:extLst>
                <a:ext uri="{FF2B5EF4-FFF2-40B4-BE49-F238E27FC236}">
                  <a16:creationId xmlns:a16="http://schemas.microsoft.com/office/drawing/2014/main" id="{3E075EB8-F438-F243-9C58-1F5619984FCD}"/>
                </a:ext>
              </a:extLst>
            </p:cNvPr>
            <p:cNvSpPr txBox="1"/>
            <p:nvPr/>
          </p:nvSpPr>
          <p:spPr>
            <a:xfrm>
              <a:off x="13269869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812" name="TextBox 811">
              <a:extLst>
                <a:ext uri="{FF2B5EF4-FFF2-40B4-BE49-F238E27FC236}">
                  <a16:creationId xmlns:a16="http://schemas.microsoft.com/office/drawing/2014/main" id="{A4B1D3DF-3D90-7449-9870-4A7FDA878584}"/>
                </a:ext>
              </a:extLst>
            </p:cNvPr>
            <p:cNvSpPr txBox="1"/>
            <p:nvPr/>
          </p:nvSpPr>
          <p:spPr>
            <a:xfrm>
              <a:off x="13917068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813" name="TextBox 812">
              <a:extLst>
                <a:ext uri="{FF2B5EF4-FFF2-40B4-BE49-F238E27FC236}">
                  <a16:creationId xmlns:a16="http://schemas.microsoft.com/office/drawing/2014/main" id="{AFBBB30E-067D-6D44-834F-669CF20CC089}"/>
                </a:ext>
              </a:extLst>
            </p:cNvPr>
            <p:cNvSpPr txBox="1"/>
            <p:nvPr/>
          </p:nvSpPr>
          <p:spPr>
            <a:xfrm>
              <a:off x="14623578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814" name="TextBox 813">
              <a:extLst>
                <a:ext uri="{FF2B5EF4-FFF2-40B4-BE49-F238E27FC236}">
                  <a16:creationId xmlns:a16="http://schemas.microsoft.com/office/drawing/2014/main" id="{659B8A9B-438B-6F4F-88EF-F9AE70C0B56D}"/>
                </a:ext>
              </a:extLst>
            </p:cNvPr>
            <p:cNvSpPr txBox="1"/>
            <p:nvPr/>
          </p:nvSpPr>
          <p:spPr>
            <a:xfrm>
              <a:off x="15270777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816" name="TextBox 815">
              <a:extLst>
                <a:ext uri="{FF2B5EF4-FFF2-40B4-BE49-F238E27FC236}">
                  <a16:creationId xmlns:a16="http://schemas.microsoft.com/office/drawing/2014/main" id="{783CF2B5-EF58-7144-9201-23A220C967E9}"/>
                </a:ext>
              </a:extLst>
            </p:cNvPr>
            <p:cNvSpPr txBox="1"/>
            <p:nvPr/>
          </p:nvSpPr>
          <p:spPr>
            <a:xfrm>
              <a:off x="15917976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823" name="TextBox 822">
              <a:extLst>
                <a:ext uri="{FF2B5EF4-FFF2-40B4-BE49-F238E27FC236}">
                  <a16:creationId xmlns:a16="http://schemas.microsoft.com/office/drawing/2014/main" id="{886B7A24-8103-924F-9715-86D126CFCA98}"/>
                </a:ext>
              </a:extLst>
            </p:cNvPr>
            <p:cNvSpPr txBox="1"/>
            <p:nvPr/>
          </p:nvSpPr>
          <p:spPr>
            <a:xfrm>
              <a:off x="16565175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824" name="TextBox 823">
              <a:extLst>
                <a:ext uri="{FF2B5EF4-FFF2-40B4-BE49-F238E27FC236}">
                  <a16:creationId xmlns:a16="http://schemas.microsoft.com/office/drawing/2014/main" id="{6990E2B0-66CD-1E4E-A498-412B0914C7D4}"/>
                </a:ext>
              </a:extLst>
            </p:cNvPr>
            <p:cNvSpPr txBox="1"/>
            <p:nvPr/>
          </p:nvSpPr>
          <p:spPr>
            <a:xfrm>
              <a:off x="17212373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825" name="TextBox 824">
              <a:extLst>
                <a:ext uri="{FF2B5EF4-FFF2-40B4-BE49-F238E27FC236}">
                  <a16:creationId xmlns:a16="http://schemas.microsoft.com/office/drawing/2014/main" id="{C205B7CC-0B92-BD41-A853-E8D936793C92}"/>
                </a:ext>
              </a:extLst>
            </p:cNvPr>
            <p:cNvSpPr txBox="1"/>
            <p:nvPr/>
          </p:nvSpPr>
          <p:spPr>
            <a:xfrm>
              <a:off x="13329180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826" name="TextBox 825">
              <a:extLst>
                <a:ext uri="{FF2B5EF4-FFF2-40B4-BE49-F238E27FC236}">
                  <a16:creationId xmlns:a16="http://schemas.microsoft.com/office/drawing/2014/main" id="{C1215A7E-0762-AD4A-9BC7-B59694417426}"/>
                </a:ext>
              </a:extLst>
            </p:cNvPr>
            <p:cNvSpPr txBox="1"/>
            <p:nvPr/>
          </p:nvSpPr>
          <p:spPr>
            <a:xfrm>
              <a:off x="13976379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827" name="TextBox 826">
              <a:extLst>
                <a:ext uri="{FF2B5EF4-FFF2-40B4-BE49-F238E27FC236}">
                  <a16:creationId xmlns:a16="http://schemas.microsoft.com/office/drawing/2014/main" id="{B0547A37-9084-C943-8E01-53556303C90A}"/>
                </a:ext>
              </a:extLst>
            </p:cNvPr>
            <p:cNvSpPr txBox="1"/>
            <p:nvPr/>
          </p:nvSpPr>
          <p:spPr>
            <a:xfrm>
              <a:off x="14623578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828" name="TextBox 827">
              <a:extLst>
                <a:ext uri="{FF2B5EF4-FFF2-40B4-BE49-F238E27FC236}">
                  <a16:creationId xmlns:a16="http://schemas.microsoft.com/office/drawing/2014/main" id="{CEBBEFF4-0874-9348-9BC2-F47305105777}"/>
                </a:ext>
              </a:extLst>
            </p:cNvPr>
            <p:cNvSpPr txBox="1"/>
            <p:nvPr/>
          </p:nvSpPr>
          <p:spPr>
            <a:xfrm>
              <a:off x="15270777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829" name="TextBox 828">
              <a:extLst>
                <a:ext uri="{FF2B5EF4-FFF2-40B4-BE49-F238E27FC236}">
                  <a16:creationId xmlns:a16="http://schemas.microsoft.com/office/drawing/2014/main" id="{14157721-778D-164D-B219-746470101184}"/>
                </a:ext>
              </a:extLst>
            </p:cNvPr>
            <p:cNvSpPr txBox="1"/>
            <p:nvPr/>
          </p:nvSpPr>
          <p:spPr>
            <a:xfrm>
              <a:off x="15858665" y="240271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830" name="TextBox 829">
              <a:extLst>
                <a:ext uri="{FF2B5EF4-FFF2-40B4-BE49-F238E27FC236}">
                  <a16:creationId xmlns:a16="http://schemas.microsoft.com/office/drawing/2014/main" id="{2BE04DB7-36DA-7647-AA6C-7D30BF217E9D}"/>
                </a:ext>
              </a:extLst>
            </p:cNvPr>
            <p:cNvSpPr txBox="1"/>
            <p:nvPr/>
          </p:nvSpPr>
          <p:spPr>
            <a:xfrm>
              <a:off x="16505864" y="240271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FAA30FF5-0D85-6A4F-BE84-6CFD1A1A4489}"/>
                </a:ext>
              </a:extLst>
            </p:cNvPr>
            <p:cNvSpPr txBox="1"/>
            <p:nvPr/>
          </p:nvSpPr>
          <p:spPr>
            <a:xfrm>
              <a:off x="17153062" y="2402710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832" name="TextBox 831">
              <a:extLst>
                <a:ext uri="{FF2B5EF4-FFF2-40B4-BE49-F238E27FC236}">
                  <a16:creationId xmlns:a16="http://schemas.microsoft.com/office/drawing/2014/main" id="{FE1E8782-E732-6140-9C7E-72EE269439AD}"/>
                </a:ext>
              </a:extLst>
            </p:cNvPr>
            <p:cNvSpPr txBox="1"/>
            <p:nvPr/>
          </p:nvSpPr>
          <p:spPr>
            <a:xfrm>
              <a:off x="13269869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833" name="TextBox 832">
              <a:extLst>
                <a:ext uri="{FF2B5EF4-FFF2-40B4-BE49-F238E27FC236}">
                  <a16:creationId xmlns:a16="http://schemas.microsoft.com/office/drawing/2014/main" id="{3DE56FE2-797B-634A-99FE-88FA7D2216BC}"/>
                </a:ext>
              </a:extLst>
            </p:cNvPr>
            <p:cNvSpPr txBox="1"/>
            <p:nvPr/>
          </p:nvSpPr>
          <p:spPr>
            <a:xfrm>
              <a:off x="13917068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834" name="TextBox 833">
              <a:extLst>
                <a:ext uri="{FF2B5EF4-FFF2-40B4-BE49-F238E27FC236}">
                  <a16:creationId xmlns:a16="http://schemas.microsoft.com/office/drawing/2014/main" id="{9CDF1311-1107-544D-A84B-0555CA204854}"/>
                </a:ext>
              </a:extLst>
            </p:cNvPr>
            <p:cNvSpPr txBox="1"/>
            <p:nvPr/>
          </p:nvSpPr>
          <p:spPr>
            <a:xfrm>
              <a:off x="14564267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835" name="TextBox 834">
              <a:extLst>
                <a:ext uri="{FF2B5EF4-FFF2-40B4-BE49-F238E27FC236}">
                  <a16:creationId xmlns:a16="http://schemas.microsoft.com/office/drawing/2014/main" id="{002C1FB5-ABA3-A04A-84E1-EEAB93FE5EA0}"/>
                </a:ext>
              </a:extLst>
            </p:cNvPr>
            <p:cNvSpPr txBox="1"/>
            <p:nvPr/>
          </p:nvSpPr>
          <p:spPr>
            <a:xfrm>
              <a:off x="15211466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836" name="TextBox 835">
              <a:extLst>
                <a:ext uri="{FF2B5EF4-FFF2-40B4-BE49-F238E27FC236}">
                  <a16:creationId xmlns:a16="http://schemas.microsoft.com/office/drawing/2014/main" id="{B081F854-C1BE-604D-A71B-02F201F1234C}"/>
                </a:ext>
              </a:extLst>
            </p:cNvPr>
            <p:cNvSpPr txBox="1"/>
            <p:nvPr/>
          </p:nvSpPr>
          <p:spPr>
            <a:xfrm>
              <a:off x="15858665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837" name="TextBox 836">
              <a:extLst>
                <a:ext uri="{FF2B5EF4-FFF2-40B4-BE49-F238E27FC236}">
                  <a16:creationId xmlns:a16="http://schemas.microsoft.com/office/drawing/2014/main" id="{9AC1E6DF-791D-454E-BBEE-B417916CA365}"/>
                </a:ext>
              </a:extLst>
            </p:cNvPr>
            <p:cNvSpPr txBox="1"/>
            <p:nvPr/>
          </p:nvSpPr>
          <p:spPr>
            <a:xfrm>
              <a:off x="16505864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838" name="TextBox 837">
              <a:extLst>
                <a:ext uri="{FF2B5EF4-FFF2-40B4-BE49-F238E27FC236}">
                  <a16:creationId xmlns:a16="http://schemas.microsoft.com/office/drawing/2014/main" id="{CF332F15-EB35-D14F-ADE8-A28FF933381B}"/>
                </a:ext>
              </a:extLst>
            </p:cNvPr>
            <p:cNvSpPr txBox="1"/>
            <p:nvPr/>
          </p:nvSpPr>
          <p:spPr>
            <a:xfrm>
              <a:off x="17153062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839" name="TextBox 838">
              <a:extLst>
                <a:ext uri="{FF2B5EF4-FFF2-40B4-BE49-F238E27FC236}">
                  <a16:creationId xmlns:a16="http://schemas.microsoft.com/office/drawing/2014/main" id="{02A6F770-7CA5-0846-8E0B-1B9223E6C7B8}"/>
                </a:ext>
              </a:extLst>
            </p:cNvPr>
            <p:cNvSpPr txBox="1"/>
            <p:nvPr/>
          </p:nvSpPr>
          <p:spPr>
            <a:xfrm>
              <a:off x="13269869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840" name="TextBox 839">
              <a:extLst>
                <a:ext uri="{FF2B5EF4-FFF2-40B4-BE49-F238E27FC236}">
                  <a16:creationId xmlns:a16="http://schemas.microsoft.com/office/drawing/2014/main" id="{F04E363D-8A6F-2A46-9F28-0E73CB93A15A}"/>
                </a:ext>
              </a:extLst>
            </p:cNvPr>
            <p:cNvSpPr txBox="1"/>
            <p:nvPr/>
          </p:nvSpPr>
          <p:spPr>
            <a:xfrm>
              <a:off x="13917068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841" name="TextBox 840">
              <a:extLst>
                <a:ext uri="{FF2B5EF4-FFF2-40B4-BE49-F238E27FC236}">
                  <a16:creationId xmlns:a16="http://schemas.microsoft.com/office/drawing/2014/main" id="{D20BC2A7-4B7E-4C4B-BB15-99D91EB88C97}"/>
                </a:ext>
              </a:extLst>
            </p:cNvPr>
            <p:cNvSpPr txBox="1"/>
            <p:nvPr/>
          </p:nvSpPr>
          <p:spPr>
            <a:xfrm>
              <a:off x="14564267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842" name="TextBox 841">
              <a:extLst>
                <a:ext uri="{FF2B5EF4-FFF2-40B4-BE49-F238E27FC236}">
                  <a16:creationId xmlns:a16="http://schemas.microsoft.com/office/drawing/2014/main" id="{B0A6646F-B6B9-C249-9CD2-BBECF174568E}"/>
                </a:ext>
              </a:extLst>
            </p:cNvPr>
            <p:cNvSpPr txBox="1"/>
            <p:nvPr/>
          </p:nvSpPr>
          <p:spPr>
            <a:xfrm>
              <a:off x="15211466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843" name="TextBox 842">
              <a:extLst>
                <a:ext uri="{FF2B5EF4-FFF2-40B4-BE49-F238E27FC236}">
                  <a16:creationId xmlns:a16="http://schemas.microsoft.com/office/drawing/2014/main" id="{0F432EFF-58F4-1740-BB23-66C1BFF8AC78}"/>
                </a:ext>
              </a:extLst>
            </p:cNvPr>
            <p:cNvSpPr txBox="1"/>
            <p:nvPr/>
          </p:nvSpPr>
          <p:spPr>
            <a:xfrm>
              <a:off x="15858665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844" name="TextBox 843">
              <a:extLst>
                <a:ext uri="{FF2B5EF4-FFF2-40B4-BE49-F238E27FC236}">
                  <a16:creationId xmlns:a16="http://schemas.microsoft.com/office/drawing/2014/main" id="{F50EBCB7-882C-C345-AACC-1BEE57DECF5B}"/>
                </a:ext>
              </a:extLst>
            </p:cNvPr>
            <p:cNvSpPr txBox="1"/>
            <p:nvPr/>
          </p:nvSpPr>
          <p:spPr>
            <a:xfrm>
              <a:off x="16505864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845" name="TextBox 844">
              <a:extLst>
                <a:ext uri="{FF2B5EF4-FFF2-40B4-BE49-F238E27FC236}">
                  <a16:creationId xmlns:a16="http://schemas.microsoft.com/office/drawing/2014/main" id="{D25C49A5-4B0A-3E49-A709-5F43A169A81B}"/>
                </a:ext>
              </a:extLst>
            </p:cNvPr>
            <p:cNvSpPr txBox="1"/>
            <p:nvPr/>
          </p:nvSpPr>
          <p:spPr>
            <a:xfrm>
              <a:off x="17153062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846" name="TextBox 845">
              <a:extLst>
                <a:ext uri="{FF2B5EF4-FFF2-40B4-BE49-F238E27FC236}">
                  <a16:creationId xmlns:a16="http://schemas.microsoft.com/office/drawing/2014/main" id="{6A1056E1-A830-7146-82D4-A25AA7E36437}"/>
                </a:ext>
              </a:extLst>
            </p:cNvPr>
            <p:cNvSpPr txBox="1"/>
            <p:nvPr/>
          </p:nvSpPr>
          <p:spPr>
            <a:xfrm>
              <a:off x="13269869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847" name="TextBox 846">
              <a:extLst>
                <a:ext uri="{FF2B5EF4-FFF2-40B4-BE49-F238E27FC236}">
                  <a16:creationId xmlns:a16="http://schemas.microsoft.com/office/drawing/2014/main" id="{162FDA66-0233-3943-9996-90214FD3C2D5}"/>
                </a:ext>
              </a:extLst>
            </p:cNvPr>
            <p:cNvSpPr txBox="1"/>
            <p:nvPr/>
          </p:nvSpPr>
          <p:spPr>
            <a:xfrm>
              <a:off x="13917068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848" name="TextBox 847">
              <a:extLst>
                <a:ext uri="{FF2B5EF4-FFF2-40B4-BE49-F238E27FC236}">
                  <a16:creationId xmlns:a16="http://schemas.microsoft.com/office/drawing/2014/main" id="{B640D078-A401-7F48-9FE0-51A6DCDEA3BE}"/>
                </a:ext>
              </a:extLst>
            </p:cNvPr>
            <p:cNvSpPr txBox="1"/>
            <p:nvPr/>
          </p:nvSpPr>
          <p:spPr>
            <a:xfrm>
              <a:off x="14564267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849" name="TextBox 848">
              <a:extLst>
                <a:ext uri="{FF2B5EF4-FFF2-40B4-BE49-F238E27FC236}">
                  <a16:creationId xmlns:a16="http://schemas.microsoft.com/office/drawing/2014/main" id="{E687AF40-F3F8-4248-9DCE-AC8831B0DA31}"/>
                </a:ext>
              </a:extLst>
            </p:cNvPr>
            <p:cNvSpPr txBox="1"/>
            <p:nvPr/>
          </p:nvSpPr>
          <p:spPr>
            <a:xfrm>
              <a:off x="15211466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850" name="TextBox 849">
              <a:extLst>
                <a:ext uri="{FF2B5EF4-FFF2-40B4-BE49-F238E27FC236}">
                  <a16:creationId xmlns:a16="http://schemas.microsoft.com/office/drawing/2014/main" id="{0E977E75-4EDF-CD4A-8892-CBCA7135F2E5}"/>
                </a:ext>
              </a:extLst>
            </p:cNvPr>
            <p:cNvSpPr txBox="1"/>
            <p:nvPr/>
          </p:nvSpPr>
          <p:spPr>
            <a:xfrm>
              <a:off x="15858665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851" name="TextBox 850">
              <a:extLst>
                <a:ext uri="{FF2B5EF4-FFF2-40B4-BE49-F238E27FC236}">
                  <a16:creationId xmlns:a16="http://schemas.microsoft.com/office/drawing/2014/main" id="{C34CB980-E11F-4D41-8801-542C4D499EC6}"/>
                </a:ext>
              </a:extLst>
            </p:cNvPr>
            <p:cNvSpPr txBox="1"/>
            <p:nvPr/>
          </p:nvSpPr>
          <p:spPr>
            <a:xfrm>
              <a:off x="16565175" y="380492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852" name="TextBox 851">
              <a:extLst>
                <a:ext uri="{FF2B5EF4-FFF2-40B4-BE49-F238E27FC236}">
                  <a16:creationId xmlns:a16="http://schemas.microsoft.com/office/drawing/2014/main" id="{1B2D3960-6825-B549-970D-BC22653EB62C}"/>
                </a:ext>
              </a:extLst>
            </p:cNvPr>
            <p:cNvSpPr txBox="1"/>
            <p:nvPr/>
          </p:nvSpPr>
          <p:spPr>
            <a:xfrm>
              <a:off x="17212373" y="380492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cxnSp>
          <p:nvCxnSpPr>
            <p:cNvPr id="853" name="Straight Connector 852">
              <a:extLst>
                <a:ext uri="{FF2B5EF4-FFF2-40B4-BE49-F238E27FC236}">
                  <a16:creationId xmlns:a16="http://schemas.microsoft.com/office/drawing/2014/main" id="{E6709FF7-EFEE-7F41-85EE-9D6D0EDA2B6F}"/>
                </a:ext>
              </a:extLst>
            </p:cNvPr>
            <p:cNvCxnSpPr/>
            <p:nvPr/>
          </p:nvCxnSpPr>
          <p:spPr>
            <a:xfrm>
              <a:off x="13189297" y="1799539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56F69F7-A479-0044-82F6-B2AC9AF7767A}"/>
              </a:ext>
            </a:extLst>
          </p:cNvPr>
          <p:cNvGrpSpPr/>
          <p:nvPr/>
        </p:nvGrpSpPr>
        <p:grpSpPr>
          <a:xfrm>
            <a:off x="2820729" y="4933557"/>
            <a:ext cx="4471639" cy="3381481"/>
            <a:chOff x="18373583" y="4933557"/>
            <a:chExt cx="4471639" cy="3381481"/>
          </a:xfrm>
        </p:grpSpPr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D6F02C54-A36A-334B-AADD-F236004E0155}"/>
                </a:ext>
              </a:extLst>
            </p:cNvPr>
            <p:cNvSpPr txBox="1"/>
            <p:nvPr/>
          </p:nvSpPr>
          <p:spPr>
            <a:xfrm>
              <a:off x="20158798" y="4933557"/>
              <a:ext cx="90120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MAY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86587E1D-F1F9-CD4D-B40B-949F0F2CDC0E}"/>
                </a:ext>
              </a:extLst>
            </p:cNvPr>
            <p:cNvSpPr txBox="1"/>
            <p:nvPr/>
          </p:nvSpPr>
          <p:spPr>
            <a:xfrm>
              <a:off x="18503047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2D3E68A6-80FB-C64B-A656-ECB39FE3A68B}"/>
                </a:ext>
              </a:extLst>
            </p:cNvPr>
            <p:cNvSpPr txBox="1"/>
            <p:nvPr/>
          </p:nvSpPr>
          <p:spPr>
            <a:xfrm>
              <a:off x="19100552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BAC29F58-FA91-D545-8FBB-BFAC9F4043D7}"/>
                </a:ext>
              </a:extLst>
            </p:cNvPr>
            <p:cNvSpPr txBox="1"/>
            <p:nvPr/>
          </p:nvSpPr>
          <p:spPr>
            <a:xfrm>
              <a:off x="19791033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751E457-53DC-0A4F-A799-8EB80D73E996}"/>
                </a:ext>
              </a:extLst>
            </p:cNvPr>
            <p:cNvSpPr txBox="1"/>
            <p:nvPr/>
          </p:nvSpPr>
          <p:spPr>
            <a:xfrm>
              <a:off x="20381326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803D63AD-4B76-1342-90C8-8F9B4664FDE6}"/>
                </a:ext>
              </a:extLst>
            </p:cNvPr>
            <p:cNvSpPr txBox="1"/>
            <p:nvPr/>
          </p:nvSpPr>
          <p:spPr>
            <a:xfrm>
              <a:off x="21085431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0E10C32-C8E4-184B-BC18-04ECB418E9A0}"/>
                </a:ext>
              </a:extLst>
            </p:cNvPr>
            <p:cNvSpPr txBox="1"/>
            <p:nvPr/>
          </p:nvSpPr>
          <p:spPr>
            <a:xfrm>
              <a:off x="21736638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55AC9F5A-9528-FD4C-B6DE-31CCC84D9595}"/>
                </a:ext>
              </a:extLst>
            </p:cNvPr>
            <p:cNvSpPr txBox="1"/>
            <p:nvPr/>
          </p:nvSpPr>
          <p:spPr>
            <a:xfrm>
              <a:off x="22386240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08C22384-D9D7-7F49-BDE1-FAF77858287C}"/>
                </a:ext>
              </a:extLst>
            </p:cNvPr>
            <p:cNvSpPr txBox="1"/>
            <p:nvPr/>
          </p:nvSpPr>
          <p:spPr>
            <a:xfrm>
              <a:off x="18454155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411A8CAF-CB40-374F-A187-E37A640EDF7E}"/>
                </a:ext>
              </a:extLst>
            </p:cNvPr>
            <p:cNvSpPr txBox="1"/>
            <p:nvPr/>
          </p:nvSpPr>
          <p:spPr>
            <a:xfrm>
              <a:off x="19160665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F415FEE4-B94A-5A45-A53F-2BA8486CADDF}"/>
                </a:ext>
              </a:extLst>
            </p:cNvPr>
            <p:cNvSpPr txBox="1"/>
            <p:nvPr/>
          </p:nvSpPr>
          <p:spPr>
            <a:xfrm>
              <a:off x="19807864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912C1361-C645-C84A-8442-2761BACF0DB5}"/>
                </a:ext>
              </a:extLst>
            </p:cNvPr>
            <p:cNvSpPr txBox="1"/>
            <p:nvPr/>
          </p:nvSpPr>
          <p:spPr>
            <a:xfrm>
              <a:off x="20455063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95445FB0-1B46-8F4C-9983-9DBB29704FA7}"/>
                </a:ext>
              </a:extLst>
            </p:cNvPr>
            <p:cNvSpPr txBox="1"/>
            <p:nvPr/>
          </p:nvSpPr>
          <p:spPr>
            <a:xfrm>
              <a:off x="21102262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65A8383-A7AE-CD42-A6F7-FDE9F2E12BE2}"/>
                </a:ext>
              </a:extLst>
            </p:cNvPr>
            <p:cNvSpPr txBox="1"/>
            <p:nvPr/>
          </p:nvSpPr>
          <p:spPr>
            <a:xfrm>
              <a:off x="21749461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6A6882F4-513F-744A-9AD3-0428B4720BF6}"/>
                </a:ext>
              </a:extLst>
            </p:cNvPr>
            <p:cNvSpPr txBox="1"/>
            <p:nvPr/>
          </p:nvSpPr>
          <p:spPr>
            <a:xfrm>
              <a:off x="22396659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CBE5300-676D-F441-A1CF-FCA0785B0701}"/>
                </a:ext>
              </a:extLst>
            </p:cNvPr>
            <p:cNvSpPr txBox="1"/>
            <p:nvPr/>
          </p:nvSpPr>
          <p:spPr>
            <a:xfrm>
              <a:off x="18513466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11AC9EB7-C5B4-2044-B2B9-8F9725B2B0BF}"/>
                </a:ext>
              </a:extLst>
            </p:cNvPr>
            <p:cNvSpPr txBox="1"/>
            <p:nvPr/>
          </p:nvSpPr>
          <p:spPr>
            <a:xfrm>
              <a:off x="19160665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874FB9E5-200C-E349-96CA-DEE7BF1704A8}"/>
                </a:ext>
              </a:extLst>
            </p:cNvPr>
            <p:cNvSpPr txBox="1"/>
            <p:nvPr/>
          </p:nvSpPr>
          <p:spPr>
            <a:xfrm>
              <a:off x="19807864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9592A075-3BFB-C645-AA9C-1FF8C61324FC}"/>
                </a:ext>
              </a:extLst>
            </p:cNvPr>
            <p:cNvSpPr txBox="1"/>
            <p:nvPr/>
          </p:nvSpPr>
          <p:spPr>
            <a:xfrm>
              <a:off x="20395752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35F63038-27DA-FF4A-BE35-3AB0A71D5073}"/>
                </a:ext>
              </a:extLst>
            </p:cNvPr>
            <p:cNvSpPr txBox="1"/>
            <p:nvPr/>
          </p:nvSpPr>
          <p:spPr>
            <a:xfrm>
              <a:off x="21042951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DAC0954F-A531-CF45-BEDD-0E1668D85B74}"/>
                </a:ext>
              </a:extLst>
            </p:cNvPr>
            <p:cNvSpPr txBox="1"/>
            <p:nvPr/>
          </p:nvSpPr>
          <p:spPr>
            <a:xfrm>
              <a:off x="21690150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51A6ABE5-4C04-0845-9E1A-A390EE88F28D}"/>
                </a:ext>
              </a:extLst>
            </p:cNvPr>
            <p:cNvSpPr txBox="1"/>
            <p:nvPr/>
          </p:nvSpPr>
          <p:spPr>
            <a:xfrm>
              <a:off x="22337348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A12E3743-3D0E-A144-B141-00E90A3E99BE}"/>
                </a:ext>
              </a:extLst>
            </p:cNvPr>
            <p:cNvSpPr txBox="1"/>
            <p:nvPr/>
          </p:nvSpPr>
          <p:spPr>
            <a:xfrm>
              <a:off x="18454155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5C5739CA-5C2D-8D43-AC42-49D33941CA0B}"/>
                </a:ext>
              </a:extLst>
            </p:cNvPr>
            <p:cNvSpPr txBox="1"/>
            <p:nvPr/>
          </p:nvSpPr>
          <p:spPr>
            <a:xfrm>
              <a:off x="1910135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E32913E8-97DF-DB4A-9A13-AFB027C9272F}"/>
                </a:ext>
              </a:extLst>
            </p:cNvPr>
            <p:cNvSpPr txBox="1"/>
            <p:nvPr/>
          </p:nvSpPr>
          <p:spPr>
            <a:xfrm>
              <a:off x="19748553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A5CF924B-EE38-D44D-98DA-1208F792BB6D}"/>
                </a:ext>
              </a:extLst>
            </p:cNvPr>
            <p:cNvSpPr txBox="1"/>
            <p:nvPr/>
          </p:nvSpPr>
          <p:spPr>
            <a:xfrm>
              <a:off x="20395752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5C7A4EE7-F38F-454C-A4BD-00B74C8E66DE}"/>
                </a:ext>
              </a:extLst>
            </p:cNvPr>
            <p:cNvSpPr txBox="1"/>
            <p:nvPr/>
          </p:nvSpPr>
          <p:spPr>
            <a:xfrm>
              <a:off x="2104295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1609217A-253E-CB46-A700-741A4D661AA7}"/>
                </a:ext>
              </a:extLst>
            </p:cNvPr>
            <p:cNvSpPr txBox="1"/>
            <p:nvPr/>
          </p:nvSpPr>
          <p:spPr>
            <a:xfrm>
              <a:off x="21690150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97DF1241-556A-2441-B514-84B4605EEDCE}"/>
                </a:ext>
              </a:extLst>
            </p:cNvPr>
            <p:cNvSpPr txBox="1"/>
            <p:nvPr/>
          </p:nvSpPr>
          <p:spPr>
            <a:xfrm>
              <a:off x="22337348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1B8DB7CE-24EC-404B-9B07-FB9E3F951DA7}"/>
                </a:ext>
              </a:extLst>
            </p:cNvPr>
            <p:cNvSpPr txBox="1"/>
            <p:nvPr/>
          </p:nvSpPr>
          <p:spPr>
            <a:xfrm>
              <a:off x="18454155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6B5BF5D4-1371-7041-915C-DE74CCE5ECA8}"/>
                </a:ext>
              </a:extLst>
            </p:cNvPr>
            <p:cNvSpPr txBox="1"/>
            <p:nvPr/>
          </p:nvSpPr>
          <p:spPr>
            <a:xfrm>
              <a:off x="1910135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8BA9DB51-9523-4443-9D5B-37C3E27A4116}"/>
                </a:ext>
              </a:extLst>
            </p:cNvPr>
            <p:cNvSpPr txBox="1"/>
            <p:nvPr/>
          </p:nvSpPr>
          <p:spPr>
            <a:xfrm>
              <a:off x="19748553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C135C0C4-0EAD-6241-8316-EA6448C2BE4F}"/>
                </a:ext>
              </a:extLst>
            </p:cNvPr>
            <p:cNvSpPr txBox="1"/>
            <p:nvPr/>
          </p:nvSpPr>
          <p:spPr>
            <a:xfrm>
              <a:off x="20395752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7C2B0B1B-2ECC-0344-A346-188A6B5DF144}"/>
                </a:ext>
              </a:extLst>
            </p:cNvPr>
            <p:cNvSpPr txBox="1"/>
            <p:nvPr/>
          </p:nvSpPr>
          <p:spPr>
            <a:xfrm>
              <a:off x="2104295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A6D38AE8-98FB-F845-B8DB-5EF3C24A263A}"/>
                </a:ext>
              </a:extLst>
            </p:cNvPr>
            <p:cNvSpPr txBox="1"/>
            <p:nvPr/>
          </p:nvSpPr>
          <p:spPr>
            <a:xfrm>
              <a:off x="21690150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E03F4948-7D65-D44A-B694-721609BAE306}"/>
                </a:ext>
              </a:extLst>
            </p:cNvPr>
            <p:cNvSpPr txBox="1"/>
            <p:nvPr/>
          </p:nvSpPr>
          <p:spPr>
            <a:xfrm>
              <a:off x="22337348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F886F9B4-672E-DD48-A1C5-332A68232B88}"/>
                </a:ext>
              </a:extLst>
            </p:cNvPr>
            <p:cNvSpPr txBox="1"/>
            <p:nvPr/>
          </p:nvSpPr>
          <p:spPr>
            <a:xfrm>
              <a:off x="18454155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CADE1A67-3C37-4443-8FFD-84AD93D272F5}"/>
                </a:ext>
              </a:extLst>
            </p:cNvPr>
            <p:cNvSpPr txBox="1"/>
            <p:nvPr/>
          </p:nvSpPr>
          <p:spPr>
            <a:xfrm>
              <a:off x="19101354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DCFC5912-58D0-CC4E-B127-F51CF066BB42}"/>
                </a:ext>
              </a:extLst>
            </p:cNvPr>
            <p:cNvSpPr txBox="1"/>
            <p:nvPr/>
          </p:nvSpPr>
          <p:spPr>
            <a:xfrm>
              <a:off x="19748553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AEA7AC72-D3F2-FA45-B443-62C60B0E7741}"/>
                </a:ext>
              </a:extLst>
            </p:cNvPr>
            <p:cNvSpPr txBox="1"/>
            <p:nvPr/>
          </p:nvSpPr>
          <p:spPr>
            <a:xfrm>
              <a:off x="20395752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716A535A-D3C8-7443-9A35-6A750AA290FC}"/>
                </a:ext>
              </a:extLst>
            </p:cNvPr>
            <p:cNvSpPr txBox="1"/>
            <p:nvPr/>
          </p:nvSpPr>
          <p:spPr>
            <a:xfrm>
              <a:off x="21102262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29C42A0B-B3D2-054F-836D-8AB80C3771A5}"/>
                </a:ext>
              </a:extLst>
            </p:cNvPr>
            <p:cNvSpPr txBox="1"/>
            <p:nvPr/>
          </p:nvSpPr>
          <p:spPr>
            <a:xfrm>
              <a:off x="21749461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5A199F97-1A5B-A547-A733-F8AC1FD7972B}"/>
                </a:ext>
              </a:extLst>
            </p:cNvPr>
            <p:cNvSpPr txBox="1"/>
            <p:nvPr/>
          </p:nvSpPr>
          <p:spPr>
            <a:xfrm>
              <a:off x="22396659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41FAA300-27F6-3E44-8332-1ADBE7E51CD2}"/>
                </a:ext>
              </a:extLst>
            </p:cNvPr>
            <p:cNvCxnSpPr/>
            <p:nvPr/>
          </p:nvCxnSpPr>
          <p:spPr>
            <a:xfrm>
              <a:off x="18373583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9" name="Group 898">
            <a:extLst>
              <a:ext uri="{FF2B5EF4-FFF2-40B4-BE49-F238E27FC236}">
                <a16:creationId xmlns:a16="http://schemas.microsoft.com/office/drawing/2014/main" id="{42EE6537-6596-6D47-95B3-EB40678A41D3}"/>
              </a:ext>
            </a:extLst>
          </p:cNvPr>
          <p:cNvGrpSpPr/>
          <p:nvPr/>
        </p:nvGrpSpPr>
        <p:grpSpPr>
          <a:xfrm>
            <a:off x="2820729" y="762000"/>
            <a:ext cx="4471639" cy="3381481"/>
            <a:chOff x="2820729" y="4933557"/>
            <a:chExt cx="4471639" cy="3381481"/>
          </a:xfrm>
        </p:grpSpPr>
        <p:sp>
          <p:nvSpPr>
            <p:cNvPr id="900" name="TextBox 899">
              <a:extLst>
                <a:ext uri="{FF2B5EF4-FFF2-40B4-BE49-F238E27FC236}">
                  <a16:creationId xmlns:a16="http://schemas.microsoft.com/office/drawing/2014/main" id="{9DC1BEE4-25ED-3740-A388-2BC54FD8FB3D}"/>
                </a:ext>
              </a:extLst>
            </p:cNvPr>
            <p:cNvSpPr txBox="1"/>
            <p:nvPr/>
          </p:nvSpPr>
          <p:spPr>
            <a:xfrm>
              <a:off x="4220422" y="4933557"/>
              <a:ext cx="167225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JANUARY</a:t>
              </a:r>
            </a:p>
          </p:txBody>
        </p:sp>
        <p:sp>
          <p:nvSpPr>
            <p:cNvPr id="901" name="TextBox 900">
              <a:extLst>
                <a:ext uri="{FF2B5EF4-FFF2-40B4-BE49-F238E27FC236}">
                  <a16:creationId xmlns:a16="http://schemas.microsoft.com/office/drawing/2014/main" id="{991AA428-5F16-8143-BD5C-FBACEF7D3B35}"/>
                </a:ext>
              </a:extLst>
            </p:cNvPr>
            <p:cNvSpPr txBox="1"/>
            <p:nvPr/>
          </p:nvSpPr>
          <p:spPr>
            <a:xfrm>
              <a:off x="2950193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5F1B3470-68DC-CB44-AD65-2F31E9F760B0}"/>
                </a:ext>
              </a:extLst>
            </p:cNvPr>
            <p:cNvSpPr txBox="1"/>
            <p:nvPr/>
          </p:nvSpPr>
          <p:spPr>
            <a:xfrm>
              <a:off x="3547698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903" name="TextBox 902">
              <a:extLst>
                <a:ext uri="{FF2B5EF4-FFF2-40B4-BE49-F238E27FC236}">
                  <a16:creationId xmlns:a16="http://schemas.microsoft.com/office/drawing/2014/main" id="{EE57C9F1-6A87-E24C-98A5-1C63C5299BA8}"/>
                </a:ext>
              </a:extLst>
            </p:cNvPr>
            <p:cNvSpPr txBox="1"/>
            <p:nvPr/>
          </p:nvSpPr>
          <p:spPr>
            <a:xfrm>
              <a:off x="4238179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904" name="TextBox 903">
              <a:extLst>
                <a:ext uri="{FF2B5EF4-FFF2-40B4-BE49-F238E27FC236}">
                  <a16:creationId xmlns:a16="http://schemas.microsoft.com/office/drawing/2014/main" id="{EC9CD3E1-C7FD-7144-BE83-0FEC51B849DB}"/>
                </a:ext>
              </a:extLst>
            </p:cNvPr>
            <p:cNvSpPr txBox="1"/>
            <p:nvPr/>
          </p:nvSpPr>
          <p:spPr>
            <a:xfrm>
              <a:off x="4828472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905" name="TextBox 904">
              <a:extLst>
                <a:ext uri="{FF2B5EF4-FFF2-40B4-BE49-F238E27FC236}">
                  <a16:creationId xmlns:a16="http://schemas.microsoft.com/office/drawing/2014/main" id="{F4FE1D2A-D2F9-B948-A976-5E460F84F7F6}"/>
                </a:ext>
              </a:extLst>
            </p:cNvPr>
            <p:cNvSpPr txBox="1"/>
            <p:nvPr/>
          </p:nvSpPr>
          <p:spPr>
            <a:xfrm>
              <a:off x="5532577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906" name="TextBox 905">
              <a:extLst>
                <a:ext uri="{FF2B5EF4-FFF2-40B4-BE49-F238E27FC236}">
                  <a16:creationId xmlns:a16="http://schemas.microsoft.com/office/drawing/2014/main" id="{EE8957A4-C2F8-DB47-8366-BD467F342590}"/>
                </a:ext>
              </a:extLst>
            </p:cNvPr>
            <p:cNvSpPr txBox="1"/>
            <p:nvPr/>
          </p:nvSpPr>
          <p:spPr>
            <a:xfrm>
              <a:off x="6183784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907" name="TextBox 906">
              <a:extLst>
                <a:ext uri="{FF2B5EF4-FFF2-40B4-BE49-F238E27FC236}">
                  <a16:creationId xmlns:a16="http://schemas.microsoft.com/office/drawing/2014/main" id="{47E7E847-86C0-114E-BC70-610AB477E649}"/>
                </a:ext>
              </a:extLst>
            </p:cNvPr>
            <p:cNvSpPr txBox="1"/>
            <p:nvPr/>
          </p:nvSpPr>
          <p:spPr>
            <a:xfrm>
              <a:off x="6833386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908" name="TextBox 907">
              <a:extLst>
                <a:ext uri="{FF2B5EF4-FFF2-40B4-BE49-F238E27FC236}">
                  <a16:creationId xmlns:a16="http://schemas.microsoft.com/office/drawing/2014/main" id="{DEA8C555-7A5E-334D-984F-C3D59445818B}"/>
                </a:ext>
              </a:extLst>
            </p:cNvPr>
            <p:cNvSpPr txBox="1"/>
            <p:nvPr/>
          </p:nvSpPr>
          <p:spPr>
            <a:xfrm>
              <a:off x="2960612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909" name="TextBox 908">
              <a:extLst>
                <a:ext uri="{FF2B5EF4-FFF2-40B4-BE49-F238E27FC236}">
                  <a16:creationId xmlns:a16="http://schemas.microsoft.com/office/drawing/2014/main" id="{C1BC696B-3C01-DA43-8A66-DE065F879A42}"/>
                </a:ext>
              </a:extLst>
            </p:cNvPr>
            <p:cNvSpPr txBox="1"/>
            <p:nvPr/>
          </p:nvSpPr>
          <p:spPr>
            <a:xfrm>
              <a:off x="3607811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910" name="TextBox 909">
              <a:extLst>
                <a:ext uri="{FF2B5EF4-FFF2-40B4-BE49-F238E27FC236}">
                  <a16:creationId xmlns:a16="http://schemas.microsoft.com/office/drawing/2014/main" id="{2FADFF89-C137-EE45-BB9F-F3923696C1A0}"/>
                </a:ext>
              </a:extLst>
            </p:cNvPr>
            <p:cNvSpPr txBox="1"/>
            <p:nvPr/>
          </p:nvSpPr>
          <p:spPr>
            <a:xfrm>
              <a:off x="4255010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911" name="TextBox 910">
              <a:extLst>
                <a:ext uri="{FF2B5EF4-FFF2-40B4-BE49-F238E27FC236}">
                  <a16:creationId xmlns:a16="http://schemas.microsoft.com/office/drawing/2014/main" id="{6C325EEC-E36D-C746-83AA-E575E2D4E491}"/>
                </a:ext>
              </a:extLst>
            </p:cNvPr>
            <p:cNvSpPr txBox="1"/>
            <p:nvPr/>
          </p:nvSpPr>
          <p:spPr>
            <a:xfrm>
              <a:off x="4902209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912" name="TextBox 911">
              <a:extLst>
                <a:ext uri="{FF2B5EF4-FFF2-40B4-BE49-F238E27FC236}">
                  <a16:creationId xmlns:a16="http://schemas.microsoft.com/office/drawing/2014/main" id="{97CAFF9D-BF18-5848-8722-E540F43B43DC}"/>
                </a:ext>
              </a:extLst>
            </p:cNvPr>
            <p:cNvSpPr txBox="1"/>
            <p:nvPr/>
          </p:nvSpPr>
          <p:spPr>
            <a:xfrm>
              <a:off x="5549408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948A54CA-2EDB-9246-ACBC-516C9AC00FFC}"/>
                </a:ext>
              </a:extLst>
            </p:cNvPr>
            <p:cNvSpPr txBox="1"/>
            <p:nvPr/>
          </p:nvSpPr>
          <p:spPr>
            <a:xfrm>
              <a:off x="6196607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81A66D68-A3C9-7F45-ACE1-7BB4EAD34844}"/>
                </a:ext>
              </a:extLst>
            </p:cNvPr>
            <p:cNvSpPr txBox="1"/>
            <p:nvPr/>
          </p:nvSpPr>
          <p:spPr>
            <a:xfrm>
              <a:off x="6843805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915" name="TextBox 914">
              <a:extLst>
                <a:ext uri="{FF2B5EF4-FFF2-40B4-BE49-F238E27FC236}">
                  <a16:creationId xmlns:a16="http://schemas.microsoft.com/office/drawing/2014/main" id="{A8F58FC9-68A9-BE41-8358-7E07327800E6}"/>
                </a:ext>
              </a:extLst>
            </p:cNvPr>
            <p:cNvSpPr txBox="1"/>
            <p:nvPr/>
          </p:nvSpPr>
          <p:spPr>
            <a:xfrm>
              <a:off x="2960612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322534FD-6EFB-DA4B-825A-743DFB146BCC}"/>
                </a:ext>
              </a:extLst>
            </p:cNvPr>
            <p:cNvSpPr txBox="1"/>
            <p:nvPr/>
          </p:nvSpPr>
          <p:spPr>
            <a:xfrm>
              <a:off x="3607811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917" name="TextBox 916">
              <a:extLst>
                <a:ext uri="{FF2B5EF4-FFF2-40B4-BE49-F238E27FC236}">
                  <a16:creationId xmlns:a16="http://schemas.microsoft.com/office/drawing/2014/main" id="{F5625B4D-10E8-C84E-811F-AE3AA191D837}"/>
                </a:ext>
              </a:extLst>
            </p:cNvPr>
            <p:cNvSpPr txBox="1"/>
            <p:nvPr/>
          </p:nvSpPr>
          <p:spPr>
            <a:xfrm>
              <a:off x="4195699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918" name="TextBox 917">
              <a:extLst>
                <a:ext uri="{FF2B5EF4-FFF2-40B4-BE49-F238E27FC236}">
                  <a16:creationId xmlns:a16="http://schemas.microsoft.com/office/drawing/2014/main" id="{4FA450CA-5EFC-6C43-BA41-0CE3351E2CB2}"/>
                </a:ext>
              </a:extLst>
            </p:cNvPr>
            <p:cNvSpPr txBox="1"/>
            <p:nvPr/>
          </p:nvSpPr>
          <p:spPr>
            <a:xfrm>
              <a:off x="4842898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919" name="TextBox 918">
              <a:extLst>
                <a:ext uri="{FF2B5EF4-FFF2-40B4-BE49-F238E27FC236}">
                  <a16:creationId xmlns:a16="http://schemas.microsoft.com/office/drawing/2014/main" id="{5CEB67AF-EFD0-E047-B00B-3C66BED4E4FB}"/>
                </a:ext>
              </a:extLst>
            </p:cNvPr>
            <p:cNvSpPr txBox="1"/>
            <p:nvPr/>
          </p:nvSpPr>
          <p:spPr>
            <a:xfrm>
              <a:off x="5490097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920" name="TextBox 919">
              <a:extLst>
                <a:ext uri="{FF2B5EF4-FFF2-40B4-BE49-F238E27FC236}">
                  <a16:creationId xmlns:a16="http://schemas.microsoft.com/office/drawing/2014/main" id="{89DA69A5-BA3C-404B-938C-3B00DFDEC3B2}"/>
                </a:ext>
              </a:extLst>
            </p:cNvPr>
            <p:cNvSpPr txBox="1"/>
            <p:nvPr/>
          </p:nvSpPr>
          <p:spPr>
            <a:xfrm>
              <a:off x="6137296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921" name="TextBox 920">
              <a:extLst>
                <a:ext uri="{FF2B5EF4-FFF2-40B4-BE49-F238E27FC236}">
                  <a16:creationId xmlns:a16="http://schemas.microsoft.com/office/drawing/2014/main" id="{96CF3C24-C554-4443-839B-62F737C86F4B}"/>
                </a:ext>
              </a:extLst>
            </p:cNvPr>
            <p:cNvSpPr txBox="1"/>
            <p:nvPr/>
          </p:nvSpPr>
          <p:spPr>
            <a:xfrm>
              <a:off x="6784494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922" name="TextBox 921">
              <a:extLst>
                <a:ext uri="{FF2B5EF4-FFF2-40B4-BE49-F238E27FC236}">
                  <a16:creationId xmlns:a16="http://schemas.microsoft.com/office/drawing/2014/main" id="{9510AF11-1F0F-F446-881D-300D3C4DA0BF}"/>
                </a:ext>
              </a:extLst>
            </p:cNvPr>
            <p:cNvSpPr txBox="1"/>
            <p:nvPr/>
          </p:nvSpPr>
          <p:spPr>
            <a:xfrm>
              <a:off x="290130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923" name="TextBox 922">
              <a:extLst>
                <a:ext uri="{FF2B5EF4-FFF2-40B4-BE49-F238E27FC236}">
                  <a16:creationId xmlns:a16="http://schemas.microsoft.com/office/drawing/2014/main" id="{097FAE58-6CFF-6F4B-B716-83A517708B65}"/>
                </a:ext>
              </a:extLst>
            </p:cNvPr>
            <p:cNvSpPr txBox="1"/>
            <p:nvPr/>
          </p:nvSpPr>
          <p:spPr>
            <a:xfrm>
              <a:off x="3548500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924" name="TextBox 923">
              <a:extLst>
                <a:ext uri="{FF2B5EF4-FFF2-40B4-BE49-F238E27FC236}">
                  <a16:creationId xmlns:a16="http://schemas.microsoft.com/office/drawing/2014/main" id="{622D75C3-024D-1045-B026-B3097FBCDB16}"/>
                </a:ext>
              </a:extLst>
            </p:cNvPr>
            <p:cNvSpPr txBox="1"/>
            <p:nvPr/>
          </p:nvSpPr>
          <p:spPr>
            <a:xfrm>
              <a:off x="4195699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925" name="TextBox 924">
              <a:extLst>
                <a:ext uri="{FF2B5EF4-FFF2-40B4-BE49-F238E27FC236}">
                  <a16:creationId xmlns:a16="http://schemas.microsoft.com/office/drawing/2014/main" id="{EBBBCB4E-2E8D-7343-ACFB-CFF8544C89B2}"/>
                </a:ext>
              </a:extLst>
            </p:cNvPr>
            <p:cNvSpPr txBox="1"/>
            <p:nvPr/>
          </p:nvSpPr>
          <p:spPr>
            <a:xfrm>
              <a:off x="4842898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926" name="TextBox 925">
              <a:extLst>
                <a:ext uri="{FF2B5EF4-FFF2-40B4-BE49-F238E27FC236}">
                  <a16:creationId xmlns:a16="http://schemas.microsoft.com/office/drawing/2014/main" id="{BE398C2E-F1CD-0F41-90F8-10E475BE07F0}"/>
                </a:ext>
              </a:extLst>
            </p:cNvPr>
            <p:cNvSpPr txBox="1"/>
            <p:nvPr/>
          </p:nvSpPr>
          <p:spPr>
            <a:xfrm>
              <a:off x="5490097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927" name="TextBox 926">
              <a:extLst>
                <a:ext uri="{FF2B5EF4-FFF2-40B4-BE49-F238E27FC236}">
                  <a16:creationId xmlns:a16="http://schemas.microsoft.com/office/drawing/2014/main" id="{127999AB-A97B-B843-BB06-2ED1651C1B75}"/>
                </a:ext>
              </a:extLst>
            </p:cNvPr>
            <p:cNvSpPr txBox="1"/>
            <p:nvPr/>
          </p:nvSpPr>
          <p:spPr>
            <a:xfrm>
              <a:off x="6137296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928" name="TextBox 927">
              <a:extLst>
                <a:ext uri="{FF2B5EF4-FFF2-40B4-BE49-F238E27FC236}">
                  <a16:creationId xmlns:a16="http://schemas.microsoft.com/office/drawing/2014/main" id="{047E6129-6A76-A047-8266-C4C7DA0D08EA}"/>
                </a:ext>
              </a:extLst>
            </p:cNvPr>
            <p:cNvSpPr txBox="1"/>
            <p:nvPr/>
          </p:nvSpPr>
          <p:spPr>
            <a:xfrm>
              <a:off x="678449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929" name="TextBox 928">
              <a:extLst>
                <a:ext uri="{FF2B5EF4-FFF2-40B4-BE49-F238E27FC236}">
                  <a16:creationId xmlns:a16="http://schemas.microsoft.com/office/drawing/2014/main" id="{F8A16254-1FF8-AE4C-B902-C159739956FD}"/>
                </a:ext>
              </a:extLst>
            </p:cNvPr>
            <p:cNvSpPr txBox="1"/>
            <p:nvPr/>
          </p:nvSpPr>
          <p:spPr>
            <a:xfrm>
              <a:off x="290130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930" name="TextBox 929">
              <a:extLst>
                <a:ext uri="{FF2B5EF4-FFF2-40B4-BE49-F238E27FC236}">
                  <a16:creationId xmlns:a16="http://schemas.microsoft.com/office/drawing/2014/main" id="{384BA3BD-8D9F-9047-A14F-75CC5D2DEFCC}"/>
                </a:ext>
              </a:extLst>
            </p:cNvPr>
            <p:cNvSpPr txBox="1"/>
            <p:nvPr/>
          </p:nvSpPr>
          <p:spPr>
            <a:xfrm>
              <a:off x="3548500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931" name="TextBox 930">
              <a:extLst>
                <a:ext uri="{FF2B5EF4-FFF2-40B4-BE49-F238E27FC236}">
                  <a16:creationId xmlns:a16="http://schemas.microsoft.com/office/drawing/2014/main" id="{7B54CF45-49AB-F04A-934A-189A1EE27417}"/>
                </a:ext>
              </a:extLst>
            </p:cNvPr>
            <p:cNvSpPr txBox="1"/>
            <p:nvPr/>
          </p:nvSpPr>
          <p:spPr>
            <a:xfrm>
              <a:off x="4195699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932" name="TextBox 931">
              <a:extLst>
                <a:ext uri="{FF2B5EF4-FFF2-40B4-BE49-F238E27FC236}">
                  <a16:creationId xmlns:a16="http://schemas.microsoft.com/office/drawing/2014/main" id="{A02A472C-8813-5D40-B98B-5152F7213DFA}"/>
                </a:ext>
              </a:extLst>
            </p:cNvPr>
            <p:cNvSpPr txBox="1"/>
            <p:nvPr/>
          </p:nvSpPr>
          <p:spPr>
            <a:xfrm>
              <a:off x="4842898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933" name="TextBox 932">
              <a:extLst>
                <a:ext uri="{FF2B5EF4-FFF2-40B4-BE49-F238E27FC236}">
                  <a16:creationId xmlns:a16="http://schemas.microsoft.com/office/drawing/2014/main" id="{E2A91AD8-C419-5041-912F-113F3AEBAA65}"/>
                </a:ext>
              </a:extLst>
            </p:cNvPr>
            <p:cNvSpPr txBox="1"/>
            <p:nvPr/>
          </p:nvSpPr>
          <p:spPr>
            <a:xfrm>
              <a:off x="5490097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934" name="TextBox 933">
              <a:extLst>
                <a:ext uri="{FF2B5EF4-FFF2-40B4-BE49-F238E27FC236}">
                  <a16:creationId xmlns:a16="http://schemas.microsoft.com/office/drawing/2014/main" id="{BABC9246-63A7-7D44-9BCA-E9C1733A52CD}"/>
                </a:ext>
              </a:extLst>
            </p:cNvPr>
            <p:cNvSpPr txBox="1"/>
            <p:nvPr/>
          </p:nvSpPr>
          <p:spPr>
            <a:xfrm>
              <a:off x="6137296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935" name="TextBox 934">
              <a:extLst>
                <a:ext uri="{FF2B5EF4-FFF2-40B4-BE49-F238E27FC236}">
                  <a16:creationId xmlns:a16="http://schemas.microsoft.com/office/drawing/2014/main" id="{76A6061E-72E6-744B-AB08-AA041C7AB1BF}"/>
                </a:ext>
              </a:extLst>
            </p:cNvPr>
            <p:cNvSpPr txBox="1"/>
            <p:nvPr/>
          </p:nvSpPr>
          <p:spPr>
            <a:xfrm>
              <a:off x="678449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936" name="TextBox 935">
              <a:extLst>
                <a:ext uri="{FF2B5EF4-FFF2-40B4-BE49-F238E27FC236}">
                  <a16:creationId xmlns:a16="http://schemas.microsoft.com/office/drawing/2014/main" id="{2CA4D988-31AF-5D4A-955D-D10CB2D97F1E}"/>
                </a:ext>
              </a:extLst>
            </p:cNvPr>
            <p:cNvSpPr txBox="1"/>
            <p:nvPr/>
          </p:nvSpPr>
          <p:spPr>
            <a:xfrm>
              <a:off x="2901301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937" name="TextBox 936">
              <a:extLst>
                <a:ext uri="{FF2B5EF4-FFF2-40B4-BE49-F238E27FC236}">
                  <a16:creationId xmlns:a16="http://schemas.microsoft.com/office/drawing/2014/main" id="{FB52B808-978C-EF49-9DEC-D510FF97ACAC}"/>
                </a:ext>
              </a:extLst>
            </p:cNvPr>
            <p:cNvSpPr txBox="1"/>
            <p:nvPr/>
          </p:nvSpPr>
          <p:spPr>
            <a:xfrm>
              <a:off x="3548500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938" name="TextBox 937">
              <a:extLst>
                <a:ext uri="{FF2B5EF4-FFF2-40B4-BE49-F238E27FC236}">
                  <a16:creationId xmlns:a16="http://schemas.microsoft.com/office/drawing/2014/main" id="{CE0DE13C-F732-BE40-B7B4-9A353032CDC0}"/>
                </a:ext>
              </a:extLst>
            </p:cNvPr>
            <p:cNvSpPr txBox="1"/>
            <p:nvPr/>
          </p:nvSpPr>
          <p:spPr>
            <a:xfrm>
              <a:off x="4195699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939" name="TextBox 938">
              <a:extLst>
                <a:ext uri="{FF2B5EF4-FFF2-40B4-BE49-F238E27FC236}">
                  <a16:creationId xmlns:a16="http://schemas.microsoft.com/office/drawing/2014/main" id="{16C5C404-1A48-0049-9EFA-8C14FA7826B2}"/>
                </a:ext>
              </a:extLst>
            </p:cNvPr>
            <p:cNvSpPr txBox="1"/>
            <p:nvPr/>
          </p:nvSpPr>
          <p:spPr>
            <a:xfrm>
              <a:off x="4902209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940" name="TextBox 939">
              <a:extLst>
                <a:ext uri="{FF2B5EF4-FFF2-40B4-BE49-F238E27FC236}">
                  <a16:creationId xmlns:a16="http://schemas.microsoft.com/office/drawing/2014/main" id="{2F5C6CD7-F850-EB46-B58D-7C934E220849}"/>
                </a:ext>
              </a:extLst>
            </p:cNvPr>
            <p:cNvSpPr txBox="1"/>
            <p:nvPr/>
          </p:nvSpPr>
          <p:spPr>
            <a:xfrm>
              <a:off x="5549408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941" name="TextBox 940">
              <a:extLst>
                <a:ext uri="{FF2B5EF4-FFF2-40B4-BE49-F238E27FC236}">
                  <a16:creationId xmlns:a16="http://schemas.microsoft.com/office/drawing/2014/main" id="{7DC5B634-1BBC-744A-A941-5A0451BF3AD4}"/>
                </a:ext>
              </a:extLst>
            </p:cNvPr>
            <p:cNvSpPr txBox="1"/>
            <p:nvPr/>
          </p:nvSpPr>
          <p:spPr>
            <a:xfrm>
              <a:off x="6196607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942" name="TextBox 941">
              <a:extLst>
                <a:ext uri="{FF2B5EF4-FFF2-40B4-BE49-F238E27FC236}">
                  <a16:creationId xmlns:a16="http://schemas.microsoft.com/office/drawing/2014/main" id="{65393008-F5E4-6147-B3AA-4C6D2B0912C4}"/>
                </a:ext>
              </a:extLst>
            </p:cNvPr>
            <p:cNvSpPr txBox="1"/>
            <p:nvPr/>
          </p:nvSpPr>
          <p:spPr>
            <a:xfrm>
              <a:off x="6843805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cxnSp>
          <p:nvCxnSpPr>
            <p:cNvPr id="943" name="Straight Connector 942">
              <a:extLst>
                <a:ext uri="{FF2B5EF4-FFF2-40B4-BE49-F238E27FC236}">
                  <a16:creationId xmlns:a16="http://schemas.microsoft.com/office/drawing/2014/main" id="{0D7B14F0-45BF-F74D-BE71-786DC751BEBD}"/>
                </a:ext>
              </a:extLst>
            </p:cNvPr>
            <p:cNvCxnSpPr/>
            <p:nvPr/>
          </p:nvCxnSpPr>
          <p:spPr>
            <a:xfrm>
              <a:off x="2820729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019D5679-7C49-BE4F-BE90-8011B6DDB86F}"/>
              </a:ext>
            </a:extLst>
          </p:cNvPr>
          <p:cNvGrpSpPr/>
          <p:nvPr/>
        </p:nvGrpSpPr>
        <p:grpSpPr>
          <a:xfrm>
            <a:off x="18373583" y="762000"/>
            <a:ext cx="4471639" cy="3848886"/>
            <a:chOff x="8005014" y="9105114"/>
            <a:chExt cx="4471639" cy="3848886"/>
          </a:xfrm>
        </p:grpSpPr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3BDC9C6E-889D-1247-AC5F-33B2909A9ACB}"/>
                </a:ext>
              </a:extLst>
            </p:cNvPr>
            <p:cNvSpPr txBox="1"/>
            <p:nvPr/>
          </p:nvSpPr>
          <p:spPr>
            <a:xfrm>
              <a:off x="9718896" y="9105114"/>
              <a:ext cx="104387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APRIL</a:t>
              </a: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625C3A82-7CBB-CE41-B14A-CE410AEEF219}"/>
                </a:ext>
              </a:extLst>
            </p:cNvPr>
            <p:cNvSpPr txBox="1"/>
            <p:nvPr/>
          </p:nvSpPr>
          <p:spPr>
            <a:xfrm>
              <a:off x="8134478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089" name="TextBox 1088">
              <a:extLst>
                <a:ext uri="{FF2B5EF4-FFF2-40B4-BE49-F238E27FC236}">
                  <a16:creationId xmlns:a16="http://schemas.microsoft.com/office/drawing/2014/main" id="{B0A8364F-B02E-9D4A-9F1A-01D3C6384C60}"/>
                </a:ext>
              </a:extLst>
            </p:cNvPr>
            <p:cNvSpPr txBox="1"/>
            <p:nvPr/>
          </p:nvSpPr>
          <p:spPr>
            <a:xfrm>
              <a:off x="8731983" y="9660248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37F10AC2-7F52-9A45-BB91-56EAABA51EEA}"/>
                </a:ext>
              </a:extLst>
            </p:cNvPr>
            <p:cNvSpPr txBox="1"/>
            <p:nvPr/>
          </p:nvSpPr>
          <p:spPr>
            <a:xfrm>
              <a:off x="9422464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275A349A-9419-7642-B901-59F4853D95A4}"/>
                </a:ext>
              </a:extLst>
            </p:cNvPr>
            <p:cNvSpPr txBox="1"/>
            <p:nvPr/>
          </p:nvSpPr>
          <p:spPr>
            <a:xfrm>
              <a:off x="10012757" y="9660248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20B807C4-07CC-A646-9735-34F6AB55B50C}"/>
                </a:ext>
              </a:extLst>
            </p:cNvPr>
            <p:cNvSpPr txBox="1"/>
            <p:nvPr/>
          </p:nvSpPr>
          <p:spPr>
            <a:xfrm>
              <a:off x="10716862" y="9660248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0B14ABE1-2411-ED47-8EB0-BFF3E9380DA5}"/>
                </a:ext>
              </a:extLst>
            </p:cNvPr>
            <p:cNvSpPr txBox="1"/>
            <p:nvPr/>
          </p:nvSpPr>
          <p:spPr>
            <a:xfrm>
              <a:off x="11368069" y="9660248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22535D1F-E849-564E-B558-3DE9848E0412}"/>
                </a:ext>
              </a:extLst>
            </p:cNvPr>
            <p:cNvSpPr txBox="1"/>
            <p:nvPr/>
          </p:nvSpPr>
          <p:spPr>
            <a:xfrm>
              <a:off x="12017671" y="9660248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3DA2B2E8-0F9A-F642-8FA5-A885F39A7E80}"/>
                </a:ext>
              </a:extLst>
            </p:cNvPr>
            <p:cNvSpPr txBox="1"/>
            <p:nvPr/>
          </p:nvSpPr>
          <p:spPr>
            <a:xfrm>
              <a:off x="8144897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1D580F43-B479-A244-8E7F-FF828776D585}"/>
                </a:ext>
              </a:extLst>
            </p:cNvPr>
            <p:cNvSpPr txBox="1"/>
            <p:nvPr/>
          </p:nvSpPr>
          <p:spPr>
            <a:xfrm>
              <a:off x="8792096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F4DD31C5-5402-B846-A8C7-98836A3CBFDE}"/>
                </a:ext>
              </a:extLst>
            </p:cNvPr>
            <p:cNvSpPr txBox="1"/>
            <p:nvPr/>
          </p:nvSpPr>
          <p:spPr>
            <a:xfrm>
              <a:off x="9439295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098" name="TextBox 1097">
              <a:extLst>
                <a:ext uri="{FF2B5EF4-FFF2-40B4-BE49-F238E27FC236}">
                  <a16:creationId xmlns:a16="http://schemas.microsoft.com/office/drawing/2014/main" id="{3EB0DA8E-BECF-DD46-AFE6-59573A7AB28F}"/>
                </a:ext>
              </a:extLst>
            </p:cNvPr>
            <p:cNvSpPr txBox="1"/>
            <p:nvPr/>
          </p:nvSpPr>
          <p:spPr>
            <a:xfrm>
              <a:off x="10086494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7F1B2F8E-9597-C740-BC6D-3B22D6DFD05C}"/>
                </a:ext>
              </a:extLst>
            </p:cNvPr>
            <p:cNvSpPr txBox="1"/>
            <p:nvPr/>
          </p:nvSpPr>
          <p:spPr>
            <a:xfrm>
              <a:off x="10733693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F8293818-6BC4-E049-A062-A2729B05B806}"/>
                </a:ext>
              </a:extLst>
            </p:cNvPr>
            <p:cNvSpPr txBox="1"/>
            <p:nvPr/>
          </p:nvSpPr>
          <p:spPr>
            <a:xfrm>
              <a:off x="11380892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BDDD75F5-211B-B54F-9254-4B9BCD1D505A}"/>
                </a:ext>
              </a:extLst>
            </p:cNvPr>
            <p:cNvSpPr txBox="1"/>
            <p:nvPr/>
          </p:nvSpPr>
          <p:spPr>
            <a:xfrm>
              <a:off x="12028090" y="10745823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22781F24-2D9F-E64A-A5B9-0F5030387653}"/>
                </a:ext>
              </a:extLst>
            </p:cNvPr>
            <p:cNvSpPr txBox="1"/>
            <p:nvPr/>
          </p:nvSpPr>
          <p:spPr>
            <a:xfrm>
              <a:off x="8144897" y="1121322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4EB24F8-C920-9446-A566-3473A7AEFE42}"/>
                </a:ext>
              </a:extLst>
            </p:cNvPr>
            <p:cNvSpPr txBox="1"/>
            <p:nvPr/>
          </p:nvSpPr>
          <p:spPr>
            <a:xfrm>
              <a:off x="8732785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99A5A773-65BE-6A4F-BC8C-2E2670AA0129}"/>
                </a:ext>
              </a:extLst>
            </p:cNvPr>
            <p:cNvSpPr txBox="1"/>
            <p:nvPr/>
          </p:nvSpPr>
          <p:spPr>
            <a:xfrm>
              <a:off x="9379984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31985981-C913-EF4D-8CD5-FE8A7BB530B5}"/>
                </a:ext>
              </a:extLst>
            </p:cNvPr>
            <p:cNvSpPr txBox="1"/>
            <p:nvPr/>
          </p:nvSpPr>
          <p:spPr>
            <a:xfrm>
              <a:off x="10027183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C65A663E-82C3-5746-9C87-CE470BAA7119}"/>
                </a:ext>
              </a:extLst>
            </p:cNvPr>
            <p:cNvSpPr txBox="1"/>
            <p:nvPr/>
          </p:nvSpPr>
          <p:spPr>
            <a:xfrm>
              <a:off x="10674382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B737FC78-6102-BB4F-9DDC-34D4584B7A98}"/>
                </a:ext>
              </a:extLst>
            </p:cNvPr>
            <p:cNvSpPr txBox="1"/>
            <p:nvPr/>
          </p:nvSpPr>
          <p:spPr>
            <a:xfrm>
              <a:off x="11321581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1A9C00CD-5BCE-764E-8B37-0D9DC09E91F6}"/>
                </a:ext>
              </a:extLst>
            </p:cNvPr>
            <p:cNvSpPr txBox="1"/>
            <p:nvPr/>
          </p:nvSpPr>
          <p:spPr>
            <a:xfrm>
              <a:off x="11968779" y="1121322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FF46D852-6CEA-0D4F-A6BA-4A469F6C3E01}"/>
                </a:ext>
              </a:extLst>
            </p:cNvPr>
            <p:cNvSpPr txBox="1"/>
            <p:nvPr/>
          </p:nvSpPr>
          <p:spPr>
            <a:xfrm>
              <a:off x="8085586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6E99E438-9171-1C4C-876B-2AD0DCC537C9}"/>
                </a:ext>
              </a:extLst>
            </p:cNvPr>
            <p:cNvSpPr txBox="1"/>
            <p:nvPr/>
          </p:nvSpPr>
          <p:spPr>
            <a:xfrm>
              <a:off x="8732785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117BD389-3075-FF4B-B784-FF3FD0C4BBCB}"/>
                </a:ext>
              </a:extLst>
            </p:cNvPr>
            <p:cNvSpPr txBox="1"/>
            <p:nvPr/>
          </p:nvSpPr>
          <p:spPr>
            <a:xfrm>
              <a:off x="9379984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5C39F1C8-8DDF-C046-BD6F-455BC214D6A3}"/>
                </a:ext>
              </a:extLst>
            </p:cNvPr>
            <p:cNvSpPr txBox="1"/>
            <p:nvPr/>
          </p:nvSpPr>
          <p:spPr>
            <a:xfrm>
              <a:off x="10027183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113" name="TextBox 1112">
              <a:extLst>
                <a:ext uri="{FF2B5EF4-FFF2-40B4-BE49-F238E27FC236}">
                  <a16:creationId xmlns:a16="http://schemas.microsoft.com/office/drawing/2014/main" id="{D0766334-14D5-FD42-B43C-E05A800B01D2}"/>
                </a:ext>
              </a:extLst>
            </p:cNvPr>
            <p:cNvSpPr txBox="1"/>
            <p:nvPr/>
          </p:nvSpPr>
          <p:spPr>
            <a:xfrm>
              <a:off x="10674382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86133963-763F-3042-A8DE-69D75AA77898}"/>
                </a:ext>
              </a:extLst>
            </p:cNvPr>
            <p:cNvSpPr txBox="1"/>
            <p:nvPr/>
          </p:nvSpPr>
          <p:spPr>
            <a:xfrm>
              <a:off x="11321581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0459F6AF-1DA5-194F-BB5D-E24760DFB55D}"/>
                </a:ext>
              </a:extLst>
            </p:cNvPr>
            <p:cNvSpPr txBox="1"/>
            <p:nvPr/>
          </p:nvSpPr>
          <p:spPr>
            <a:xfrm>
              <a:off x="11968779" y="11680635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91B2F323-D714-6C4E-80B9-ADD1D6302C2C}"/>
                </a:ext>
              </a:extLst>
            </p:cNvPr>
            <p:cNvSpPr txBox="1"/>
            <p:nvPr/>
          </p:nvSpPr>
          <p:spPr>
            <a:xfrm>
              <a:off x="8085586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19E0689F-7914-5141-A74F-E3117C9CA394}"/>
                </a:ext>
              </a:extLst>
            </p:cNvPr>
            <p:cNvSpPr txBox="1"/>
            <p:nvPr/>
          </p:nvSpPr>
          <p:spPr>
            <a:xfrm>
              <a:off x="8732785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B29AA7C3-FCCF-6149-BECA-D2A812E9CA2F}"/>
                </a:ext>
              </a:extLst>
            </p:cNvPr>
            <p:cNvSpPr txBox="1"/>
            <p:nvPr/>
          </p:nvSpPr>
          <p:spPr>
            <a:xfrm>
              <a:off x="9379984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D002B196-255A-3D4A-A581-FCD6E1A3E711}"/>
                </a:ext>
              </a:extLst>
            </p:cNvPr>
            <p:cNvSpPr txBox="1"/>
            <p:nvPr/>
          </p:nvSpPr>
          <p:spPr>
            <a:xfrm>
              <a:off x="10027183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8F67078B-9583-2A40-942E-037A0AC202EB}"/>
                </a:ext>
              </a:extLst>
            </p:cNvPr>
            <p:cNvSpPr txBox="1"/>
            <p:nvPr/>
          </p:nvSpPr>
          <p:spPr>
            <a:xfrm>
              <a:off x="10674382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B48D3415-C369-2B4F-B31E-E5FA3B0DACBC}"/>
                </a:ext>
              </a:extLst>
            </p:cNvPr>
            <p:cNvSpPr txBox="1"/>
            <p:nvPr/>
          </p:nvSpPr>
          <p:spPr>
            <a:xfrm>
              <a:off x="11321581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E3DB289A-A545-D047-BB79-B8600C4F448E}"/>
                </a:ext>
              </a:extLst>
            </p:cNvPr>
            <p:cNvSpPr txBox="1"/>
            <p:nvPr/>
          </p:nvSpPr>
          <p:spPr>
            <a:xfrm>
              <a:off x="11968779" y="1214804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CB664089-C7C5-5F41-A13F-AE2E7DD81396}"/>
                </a:ext>
              </a:extLst>
            </p:cNvPr>
            <p:cNvSpPr txBox="1"/>
            <p:nvPr/>
          </p:nvSpPr>
          <p:spPr>
            <a:xfrm>
              <a:off x="8085585" y="1261544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D0815E5D-137F-514B-AF57-AA3CCD9BA52C}"/>
                </a:ext>
              </a:extLst>
            </p:cNvPr>
            <p:cNvSpPr txBox="1"/>
            <p:nvPr/>
          </p:nvSpPr>
          <p:spPr>
            <a:xfrm>
              <a:off x="8792095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125" name="TextBox 1124">
              <a:extLst>
                <a:ext uri="{FF2B5EF4-FFF2-40B4-BE49-F238E27FC236}">
                  <a16:creationId xmlns:a16="http://schemas.microsoft.com/office/drawing/2014/main" id="{188987DC-A27F-7A4E-8D3E-B7129BBBB8B4}"/>
                </a:ext>
              </a:extLst>
            </p:cNvPr>
            <p:cNvSpPr txBox="1"/>
            <p:nvPr/>
          </p:nvSpPr>
          <p:spPr>
            <a:xfrm>
              <a:off x="9439295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93B12776-38EA-EF4F-BCB8-74E4A8AD22A9}"/>
                </a:ext>
              </a:extLst>
            </p:cNvPr>
            <p:cNvSpPr txBox="1"/>
            <p:nvPr/>
          </p:nvSpPr>
          <p:spPr>
            <a:xfrm>
              <a:off x="10086494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84BFBB5F-71B5-EC40-B74D-1BB142ED95F8}"/>
                </a:ext>
              </a:extLst>
            </p:cNvPr>
            <p:cNvSpPr txBox="1"/>
            <p:nvPr/>
          </p:nvSpPr>
          <p:spPr>
            <a:xfrm>
              <a:off x="10733693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5CB5D79C-6B98-D842-942E-2B3B01BD2C45}"/>
                </a:ext>
              </a:extLst>
            </p:cNvPr>
            <p:cNvSpPr txBox="1"/>
            <p:nvPr/>
          </p:nvSpPr>
          <p:spPr>
            <a:xfrm>
              <a:off x="11380892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1AD4418F-4176-3E47-9F2E-715A6CFF4CCD}"/>
                </a:ext>
              </a:extLst>
            </p:cNvPr>
            <p:cNvSpPr txBox="1"/>
            <p:nvPr/>
          </p:nvSpPr>
          <p:spPr>
            <a:xfrm>
              <a:off x="12028090" y="12615446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cxnSp>
          <p:nvCxnSpPr>
            <p:cNvPr id="1130" name="Straight Connector 1129">
              <a:extLst>
                <a:ext uri="{FF2B5EF4-FFF2-40B4-BE49-F238E27FC236}">
                  <a16:creationId xmlns:a16="http://schemas.microsoft.com/office/drawing/2014/main" id="{311FE158-811D-6F4F-8B32-08C67341D33A}"/>
                </a:ext>
              </a:extLst>
            </p:cNvPr>
            <p:cNvCxnSpPr/>
            <p:nvPr/>
          </p:nvCxnSpPr>
          <p:spPr>
            <a:xfrm>
              <a:off x="8005014" y="10142653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1" name="TextBox 1130">
              <a:extLst>
                <a:ext uri="{FF2B5EF4-FFF2-40B4-BE49-F238E27FC236}">
                  <a16:creationId xmlns:a16="http://schemas.microsoft.com/office/drawing/2014/main" id="{A12E0B2D-6563-8447-9343-5970146A04F6}"/>
                </a:ext>
              </a:extLst>
            </p:cNvPr>
            <p:cNvSpPr txBox="1"/>
            <p:nvPr/>
          </p:nvSpPr>
          <p:spPr>
            <a:xfrm>
              <a:off x="8085586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FA7432DE-252F-8D4B-B00D-FC06EA43F495}"/>
                </a:ext>
              </a:extLst>
            </p:cNvPr>
            <p:cNvSpPr txBox="1"/>
            <p:nvPr/>
          </p:nvSpPr>
          <p:spPr>
            <a:xfrm>
              <a:off x="8732785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0577DCC7-81B0-D148-905B-5CE32721DFF2}"/>
                </a:ext>
              </a:extLst>
            </p:cNvPr>
            <p:cNvSpPr txBox="1"/>
            <p:nvPr/>
          </p:nvSpPr>
          <p:spPr>
            <a:xfrm>
              <a:off x="9379984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134" name="TextBox 1133">
              <a:extLst>
                <a:ext uri="{FF2B5EF4-FFF2-40B4-BE49-F238E27FC236}">
                  <a16:creationId xmlns:a16="http://schemas.microsoft.com/office/drawing/2014/main" id="{B49328C9-9DC0-EA41-9557-8BE843CC64C4}"/>
                </a:ext>
              </a:extLst>
            </p:cNvPr>
            <p:cNvSpPr txBox="1"/>
            <p:nvPr/>
          </p:nvSpPr>
          <p:spPr>
            <a:xfrm>
              <a:off x="10027183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35" name="TextBox 1134">
              <a:extLst>
                <a:ext uri="{FF2B5EF4-FFF2-40B4-BE49-F238E27FC236}">
                  <a16:creationId xmlns:a16="http://schemas.microsoft.com/office/drawing/2014/main" id="{2373F696-C75A-7C42-A3E6-FBD510F2A5C2}"/>
                </a:ext>
              </a:extLst>
            </p:cNvPr>
            <p:cNvSpPr txBox="1"/>
            <p:nvPr/>
          </p:nvSpPr>
          <p:spPr>
            <a:xfrm>
              <a:off x="10674382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36" name="TextBox 1135">
              <a:extLst>
                <a:ext uri="{FF2B5EF4-FFF2-40B4-BE49-F238E27FC236}">
                  <a16:creationId xmlns:a16="http://schemas.microsoft.com/office/drawing/2014/main" id="{89BBB51C-CE0D-4142-AE3F-98C6C79C3C55}"/>
                </a:ext>
              </a:extLst>
            </p:cNvPr>
            <p:cNvSpPr txBox="1"/>
            <p:nvPr/>
          </p:nvSpPr>
          <p:spPr>
            <a:xfrm>
              <a:off x="11321581" y="1028365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4DEB76EB-FCC6-494B-9AFF-0D7CEF776ED6}"/>
                </a:ext>
              </a:extLst>
            </p:cNvPr>
            <p:cNvSpPr txBox="1"/>
            <p:nvPr/>
          </p:nvSpPr>
          <p:spPr>
            <a:xfrm>
              <a:off x="12028090" y="10283652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</p:grpSp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4018A7EC-C241-964E-9709-6414421C45B7}"/>
              </a:ext>
            </a:extLst>
          </p:cNvPr>
          <p:cNvGrpSpPr/>
          <p:nvPr/>
        </p:nvGrpSpPr>
        <p:grpSpPr>
          <a:xfrm>
            <a:off x="8005014" y="762000"/>
            <a:ext cx="4471639" cy="3381481"/>
            <a:chOff x="8005014" y="4933557"/>
            <a:chExt cx="4471639" cy="3381481"/>
          </a:xfrm>
        </p:grpSpPr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482534DC-C32B-744D-9E8D-72ED9CA5C7B1}"/>
                </a:ext>
              </a:extLst>
            </p:cNvPr>
            <p:cNvSpPr txBox="1"/>
            <p:nvPr/>
          </p:nvSpPr>
          <p:spPr>
            <a:xfrm>
              <a:off x="9353412" y="4933557"/>
              <a:ext cx="17748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FEBRUARY</a:t>
              </a:r>
            </a:p>
          </p:txBody>
        </p:sp>
        <p:sp>
          <p:nvSpPr>
            <p:cNvPr id="1273" name="TextBox 1272">
              <a:extLst>
                <a:ext uri="{FF2B5EF4-FFF2-40B4-BE49-F238E27FC236}">
                  <a16:creationId xmlns:a16="http://schemas.microsoft.com/office/drawing/2014/main" id="{05C1E7D0-F69F-5448-B69B-2A06DE937376}"/>
                </a:ext>
              </a:extLst>
            </p:cNvPr>
            <p:cNvSpPr txBox="1"/>
            <p:nvPr/>
          </p:nvSpPr>
          <p:spPr>
            <a:xfrm>
              <a:off x="8134478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2A3C9978-F5B1-DC4F-8944-033144E95778}"/>
                </a:ext>
              </a:extLst>
            </p:cNvPr>
            <p:cNvSpPr txBox="1"/>
            <p:nvPr/>
          </p:nvSpPr>
          <p:spPr>
            <a:xfrm>
              <a:off x="8731983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275" name="TextBox 1274">
              <a:extLst>
                <a:ext uri="{FF2B5EF4-FFF2-40B4-BE49-F238E27FC236}">
                  <a16:creationId xmlns:a16="http://schemas.microsoft.com/office/drawing/2014/main" id="{04A898B8-0E77-1143-BD28-CA76E7BF8992}"/>
                </a:ext>
              </a:extLst>
            </p:cNvPr>
            <p:cNvSpPr txBox="1"/>
            <p:nvPr/>
          </p:nvSpPr>
          <p:spPr>
            <a:xfrm>
              <a:off x="9422464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2360EAA7-49F6-6646-A7CB-C7AA26B48D38}"/>
                </a:ext>
              </a:extLst>
            </p:cNvPr>
            <p:cNvSpPr txBox="1"/>
            <p:nvPr/>
          </p:nvSpPr>
          <p:spPr>
            <a:xfrm>
              <a:off x="10012757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277" name="TextBox 1276">
              <a:extLst>
                <a:ext uri="{FF2B5EF4-FFF2-40B4-BE49-F238E27FC236}">
                  <a16:creationId xmlns:a16="http://schemas.microsoft.com/office/drawing/2014/main" id="{7119D442-E4E4-3E4B-9E19-D9F20483E04A}"/>
                </a:ext>
              </a:extLst>
            </p:cNvPr>
            <p:cNvSpPr txBox="1"/>
            <p:nvPr/>
          </p:nvSpPr>
          <p:spPr>
            <a:xfrm>
              <a:off x="10716862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8B59F626-581E-274E-ADBE-3B297B926A06}"/>
                </a:ext>
              </a:extLst>
            </p:cNvPr>
            <p:cNvSpPr txBox="1"/>
            <p:nvPr/>
          </p:nvSpPr>
          <p:spPr>
            <a:xfrm>
              <a:off x="11368069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D50597CE-E6C2-5240-B498-D94AE6EB825C}"/>
                </a:ext>
              </a:extLst>
            </p:cNvPr>
            <p:cNvSpPr txBox="1"/>
            <p:nvPr/>
          </p:nvSpPr>
          <p:spPr>
            <a:xfrm>
              <a:off x="12017671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FBDDF805-4772-3049-98D8-365378FE592A}"/>
                </a:ext>
              </a:extLst>
            </p:cNvPr>
            <p:cNvSpPr txBox="1"/>
            <p:nvPr/>
          </p:nvSpPr>
          <p:spPr>
            <a:xfrm>
              <a:off x="8085586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81" name="TextBox 1280">
              <a:extLst>
                <a:ext uri="{FF2B5EF4-FFF2-40B4-BE49-F238E27FC236}">
                  <a16:creationId xmlns:a16="http://schemas.microsoft.com/office/drawing/2014/main" id="{2651DD7D-BD7C-FC43-8847-306C7331839E}"/>
                </a:ext>
              </a:extLst>
            </p:cNvPr>
            <p:cNvSpPr txBox="1"/>
            <p:nvPr/>
          </p:nvSpPr>
          <p:spPr>
            <a:xfrm>
              <a:off x="8732785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82408393-B134-2841-A601-4542C5A1EB26}"/>
                </a:ext>
              </a:extLst>
            </p:cNvPr>
            <p:cNvSpPr txBox="1"/>
            <p:nvPr/>
          </p:nvSpPr>
          <p:spPr>
            <a:xfrm>
              <a:off x="9379984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283" name="TextBox 1282">
              <a:extLst>
                <a:ext uri="{FF2B5EF4-FFF2-40B4-BE49-F238E27FC236}">
                  <a16:creationId xmlns:a16="http://schemas.microsoft.com/office/drawing/2014/main" id="{4648EABE-53D3-BA4D-86CF-D32B5E7565A0}"/>
                </a:ext>
              </a:extLst>
            </p:cNvPr>
            <p:cNvSpPr txBox="1"/>
            <p:nvPr/>
          </p:nvSpPr>
          <p:spPr>
            <a:xfrm>
              <a:off x="10086494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E16A3F5B-7BD9-1243-8D1F-C8ED40525D29}"/>
                </a:ext>
              </a:extLst>
            </p:cNvPr>
            <p:cNvSpPr txBox="1"/>
            <p:nvPr/>
          </p:nvSpPr>
          <p:spPr>
            <a:xfrm>
              <a:off x="10733693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285" name="TextBox 1284">
              <a:extLst>
                <a:ext uri="{FF2B5EF4-FFF2-40B4-BE49-F238E27FC236}">
                  <a16:creationId xmlns:a16="http://schemas.microsoft.com/office/drawing/2014/main" id="{E3C0ADDC-B705-614F-A720-026490727CD2}"/>
                </a:ext>
              </a:extLst>
            </p:cNvPr>
            <p:cNvSpPr txBox="1"/>
            <p:nvPr/>
          </p:nvSpPr>
          <p:spPr>
            <a:xfrm>
              <a:off x="11380892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D6839317-EB01-F94F-8A9C-5D39281B62DF}"/>
                </a:ext>
              </a:extLst>
            </p:cNvPr>
            <p:cNvSpPr txBox="1"/>
            <p:nvPr/>
          </p:nvSpPr>
          <p:spPr>
            <a:xfrm>
              <a:off x="12028090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87" name="TextBox 1286">
              <a:extLst>
                <a:ext uri="{FF2B5EF4-FFF2-40B4-BE49-F238E27FC236}">
                  <a16:creationId xmlns:a16="http://schemas.microsoft.com/office/drawing/2014/main" id="{F3EFC8E4-C451-6249-A5CD-12DAC3A83726}"/>
                </a:ext>
              </a:extLst>
            </p:cNvPr>
            <p:cNvSpPr txBox="1"/>
            <p:nvPr/>
          </p:nvSpPr>
          <p:spPr>
            <a:xfrm>
              <a:off x="8144897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88" name="TextBox 1287">
              <a:extLst>
                <a:ext uri="{FF2B5EF4-FFF2-40B4-BE49-F238E27FC236}">
                  <a16:creationId xmlns:a16="http://schemas.microsoft.com/office/drawing/2014/main" id="{F3D0B5EF-87F6-DF46-AED5-01D95161AB3F}"/>
                </a:ext>
              </a:extLst>
            </p:cNvPr>
            <p:cNvSpPr txBox="1"/>
            <p:nvPr/>
          </p:nvSpPr>
          <p:spPr>
            <a:xfrm>
              <a:off x="8792096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89" name="TextBox 1288">
              <a:extLst>
                <a:ext uri="{FF2B5EF4-FFF2-40B4-BE49-F238E27FC236}">
                  <a16:creationId xmlns:a16="http://schemas.microsoft.com/office/drawing/2014/main" id="{1A3F7989-AB06-D043-8099-9502B6D3256E}"/>
                </a:ext>
              </a:extLst>
            </p:cNvPr>
            <p:cNvSpPr txBox="1"/>
            <p:nvPr/>
          </p:nvSpPr>
          <p:spPr>
            <a:xfrm>
              <a:off x="9439295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169A1678-0D80-8C4C-B6A3-2EBCDD60D575}"/>
                </a:ext>
              </a:extLst>
            </p:cNvPr>
            <p:cNvSpPr txBox="1"/>
            <p:nvPr/>
          </p:nvSpPr>
          <p:spPr>
            <a:xfrm>
              <a:off x="10086494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91" name="TextBox 1290">
              <a:extLst>
                <a:ext uri="{FF2B5EF4-FFF2-40B4-BE49-F238E27FC236}">
                  <a16:creationId xmlns:a16="http://schemas.microsoft.com/office/drawing/2014/main" id="{1B4A3A10-A0D5-7244-98B2-EC44A00071EE}"/>
                </a:ext>
              </a:extLst>
            </p:cNvPr>
            <p:cNvSpPr txBox="1"/>
            <p:nvPr/>
          </p:nvSpPr>
          <p:spPr>
            <a:xfrm>
              <a:off x="10733693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919444AE-5F22-074F-8890-8D8FD6D968FB}"/>
                </a:ext>
              </a:extLst>
            </p:cNvPr>
            <p:cNvSpPr txBox="1"/>
            <p:nvPr/>
          </p:nvSpPr>
          <p:spPr>
            <a:xfrm>
              <a:off x="11321581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93" name="TextBox 1292">
              <a:extLst>
                <a:ext uri="{FF2B5EF4-FFF2-40B4-BE49-F238E27FC236}">
                  <a16:creationId xmlns:a16="http://schemas.microsoft.com/office/drawing/2014/main" id="{ED9F15D3-4C13-8345-878F-1409B21F113C}"/>
                </a:ext>
              </a:extLst>
            </p:cNvPr>
            <p:cNvSpPr txBox="1"/>
            <p:nvPr/>
          </p:nvSpPr>
          <p:spPr>
            <a:xfrm>
              <a:off x="11968779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94" name="TextBox 1293">
              <a:extLst>
                <a:ext uri="{FF2B5EF4-FFF2-40B4-BE49-F238E27FC236}">
                  <a16:creationId xmlns:a16="http://schemas.microsoft.com/office/drawing/2014/main" id="{2E175A06-8BBA-B744-8A61-2A703A562197}"/>
                </a:ext>
              </a:extLst>
            </p:cNvPr>
            <p:cNvSpPr txBox="1"/>
            <p:nvPr/>
          </p:nvSpPr>
          <p:spPr>
            <a:xfrm>
              <a:off x="8085586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95" name="TextBox 1294">
              <a:extLst>
                <a:ext uri="{FF2B5EF4-FFF2-40B4-BE49-F238E27FC236}">
                  <a16:creationId xmlns:a16="http://schemas.microsoft.com/office/drawing/2014/main" id="{C31C04AE-885C-A542-B25E-C0B25A29E90D}"/>
                </a:ext>
              </a:extLst>
            </p:cNvPr>
            <p:cNvSpPr txBox="1"/>
            <p:nvPr/>
          </p:nvSpPr>
          <p:spPr>
            <a:xfrm>
              <a:off x="8732785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96" name="TextBox 1295">
              <a:extLst>
                <a:ext uri="{FF2B5EF4-FFF2-40B4-BE49-F238E27FC236}">
                  <a16:creationId xmlns:a16="http://schemas.microsoft.com/office/drawing/2014/main" id="{93510B53-02EC-2D4A-A8FB-54C35F223433}"/>
                </a:ext>
              </a:extLst>
            </p:cNvPr>
            <p:cNvSpPr txBox="1"/>
            <p:nvPr/>
          </p:nvSpPr>
          <p:spPr>
            <a:xfrm>
              <a:off x="937998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97" name="TextBox 1296">
              <a:extLst>
                <a:ext uri="{FF2B5EF4-FFF2-40B4-BE49-F238E27FC236}">
                  <a16:creationId xmlns:a16="http://schemas.microsoft.com/office/drawing/2014/main" id="{A8EE2553-19F5-E04E-834A-600E371C76A3}"/>
                </a:ext>
              </a:extLst>
            </p:cNvPr>
            <p:cNvSpPr txBox="1"/>
            <p:nvPr/>
          </p:nvSpPr>
          <p:spPr>
            <a:xfrm>
              <a:off x="10027183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98" name="TextBox 1297">
              <a:extLst>
                <a:ext uri="{FF2B5EF4-FFF2-40B4-BE49-F238E27FC236}">
                  <a16:creationId xmlns:a16="http://schemas.microsoft.com/office/drawing/2014/main" id="{C9CBBAF2-823D-A44E-AFDA-819B01CDD0B6}"/>
                </a:ext>
              </a:extLst>
            </p:cNvPr>
            <p:cNvSpPr txBox="1"/>
            <p:nvPr/>
          </p:nvSpPr>
          <p:spPr>
            <a:xfrm>
              <a:off x="10674382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99" name="TextBox 1298">
              <a:extLst>
                <a:ext uri="{FF2B5EF4-FFF2-40B4-BE49-F238E27FC236}">
                  <a16:creationId xmlns:a16="http://schemas.microsoft.com/office/drawing/2014/main" id="{C3CA4CD3-B77B-5545-B05A-AF7E52F15D65}"/>
                </a:ext>
              </a:extLst>
            </p:cNvPr>
            <p:cNvSpPr txBox="1"/>
            <p:nvPr/>
          </p:nvSpPr>
          <p:spPr>
            <a:xfrm>
              <a:off x="1132158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300" name="TextBox 1299">
              <a:extLst>
                <a:ext uri="{FF2B5EF4-FFF2-40B4-BE49-F238E27FC236}">
                  <a16:creationId xmlns:a16="http://schemas.microsoft.com/office/drawing/2014/main" id="{8EB04408-1F9A-2543-A652-596E0E269738}"/>
                </a:ext>
              </a:extLst>
            </p:cNvPr>
            <p:cNvSpPr txBox="1"/>
            <p:nvPr/>
          </p:nvSpPr>
          <p:spPr>
            <a:xfrm>
              <a:off x="11968779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01" name="TextBox 1300">
              <a:extLst>
                <a:ext uri="{FF2B5EF4-FFF2-40B4-BE49-F238E27FC236}">
                  <a16:creationId xmlns:a16="http://schemas.microsoft.com/office/drawing/2014/main" id="{BA6B6CD7-4AE8-494A-B88A-5FE854D116A0}"/>
                </a:ext>
              </a:extLst>
            </p:cNvPr>
            <p:cNvSpPr txBox="1"/>
            <p:nvPr/>
          </p:nvSpPr>
          <p:spPr>
            <a:xfrm>
              <a:off x="8085586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02" name="TextBox 1301">
              <a:extLst>
                <a:ext uri="{FF2B5EF4-FFF2-40B4-BE49-F238E27FC236}">
                  <a16:creationId xmlns:a16="http://schemas.microsoft.com/office/drawing/2014/main" id="{BCCC9604-7F62-8E42-BB0F-BB94442B6544}"/>
                </a:ext>
              </a:extLst>
            </p:cNvPr>
            <p:cNvSpPr txBox="1"/>
            <p:nvPr/>
          </p:nvSpPr>
          <p:spPr>
            <a:xfrm>
              <a:off x="8732785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03" name="TextBox 1302">
              <a:extLst>
                <a:ext uri="{FF2B5EF4-FFF2-40B4-BE49-F238E27FC236}">
                  <a16:creationId xmlns:a16="http://schemas.microsoft.com/office/drawing/2014/main" id="{439ED2BB-2738-6D49-B642-7596588E97E4}"/>
                </a:ext>
              </a:extLst>
            </p:cNvPr>
            <p:cNvSpPr txBox="1"/>
            <p:nvPr/>
          </p:nvSpPr>
          <p:spPr>
            <a:xfrm>
              <a:off x="937998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04" name="TextBox 1303">
              <a:extLst>
                <a:ext uri="{FF2B5EF4-FFF2-40B4-BE49-F238E27FC236}">
                  <a16:creationId xmlns:a16="http://schemas.microsoft.com/office/drawing/2014/main" id="{32EB7CE2-490B-1343-8FEC-7BED0246576A}"/>
                </a:ext>
              </a:extLst>
            </p:cNvPr>
            <p:cNvSpPr txBox="1"/>
            <p:nvPr/>
          </p:nvSpPr>
          <p:spPr>
            <a:xfrm>
              <a:off x="10027183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05" name="TextBox 1304">
              <a:extLst>
                <a:ext uri="{FF2B5EF4-FFF2-40B4-BE49-F238E27FC236}">
                  <a16:creationId xmlns:a16="http://schemas.microsoft.com/office/drawing/2014/main" id="{6A859D0D-C5BD-7348-8103-A7BF63622441}"/>
                </a:ext>
              </a:extLst>
            </p:cNvPr>
            <p:cNvSpPr txBox="1"/>
            <p:nvPr/>
          </p:nvSpPr>
          <p:spPr>
            <a:xfrm>
              <a:off x="10674382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06" name="TextBox 1305">
              <a:extLst>
                <a:ext uri="{FF2B5EF4-FFF2-40B4-BE49-F238E27FC236}">
                  <a16:creationId xmlns:a16="http://schemas.microsoft.com/office/drawing/2014/main" id="{9451D6FC-1646-C440-8645-138217E7E8C0}"/>
                </a:ext>
              </a:extLst>
            </p:cNvPr>
            <p:cNvSpPr txBox="1"/>
            <p:nvPr/>
          </p:nvSpPr>
          <p:spPr>
            <a:xfrm>
              <a:off x="1132158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07" name="TextBox 1306">
              <a:extLst>
                <a:ext uri="{FF2B5EF4-FFF2-40B4-BE49-F238E27FC236}">
                  <a16:creationId xmlns:a16="http://schemas.microsoft.com/office/drawing/2014/main" id="{479D41DA-25C1-594F-B553-A35825B1012F}"/>
                </a:ext>
              </a:extLst>
            </p:cNvPr>
            <p:cNvSpPr txBox="1"/>
            <p:nvPr/>
          </p:nvSpPr>
          <p:spPr>
            <a:xfrm>
              <a:off x="11968779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5DE93ABD-D4B4-1E4F-BEFA-07EA66CD95F1}"/>
                </a:ext>
              </a:extLst>
            </p:cNvPr>
            <p:cNvSpPr txBox="1"/>
            <p:nvPr/>
          </p:nvSpPr>
          <p:spPr>
            <a:xfrm>
              <a:off x="8085586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09" name="TextBox 1308">
              <a:extLst>
                <a:ext uri="{FF2B5EF4-FFF2-40B4-BE49-F238E27FC236}">
                  <a16:creationId xmlns:a16="http://schemas.microsoft.com/office/drawing/2014/main" id="{3801ED19-6F5A-A345-AD88-FF566C9BE22B}"/>
                </a:ext>
              </a:extLst>
            </p:cNvPr>
            <p:cNvSpPr txBox="1"/>
            <p:nvPr/>
          </p:nvSpPr>
          <p:spPr>
            <a:xfrm>
              <a:off x="8732785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3F0F846-1A49-0046-94EE-3B55D3094B29}"/>
                </a:ext>
              </a:extLst>
            </p:cNvPr>
            <p:cNvSpPr txBox="1"/>
            <p:nvPr/>
          </p:nvSpPr>
          <p:spPr>
            <a:xfrm>
              <a:off x="9379984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11" name="TextBox 1310">
              <a:extLst>
                <a:ext uri="{FF2B5EF4-FFF2-40B4-BE49-F238E27FC236}">
                  <a16:creationId xmlns:a16="http://schemas.microsoft.com/office/drawing/2014/main" id="{CC40DB33-7B21-4D45-B169-26F27AD1BA9C}"/>
                </a:ext>
              </a:extLst>
            </p:cNvPr>
            <p:cNvSpPr txBox="1"/>
            <p:nvPr/>
          </p:nvSpPr>
          <p:spPr>
            <a:xfrm>
              <a:off x="10086494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A7AB53B0-2A71-2C4D-9272-7209C9EF1E6B}"/>
                </a:ext>
              </a:extLst>
            </p:cNvPr>
            <p:cNvSpPr txBox="1"/>
            <p:nvPr/>
          </p:nvSpPr>
          <p:spPr>
            <a:xfrm>
              <a:off x="10733693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2</a:t>
              </a:r>
            </a:p>
          </p:txBody>
        </p:sp>
        <p:sp>
          <p:nvSpPr>
            <p:cNvPr id="1313" name="TextBox 1312">
              <a:extLst>
                <a:ext uri="{FF2B5EF4-FFF2-40B4-BE49-F238E27FC236}">
                  <a16:creationId xmlns:a16="http://schemas.microsoft.com/office/drawing/2014/main" id="{664E6A48-33F4-7F4D-8E7B-A00F7B1DCA35}"/>
                </a:ext>
              </a:extLst>
            </p:cNvPr>
            <p:cNvSpPr txBox="1"/>
            <p:nvPr/>
          </p:nvSpPr>
          <p:spPr>
            <a:xfrm>
              <a:off x="11380892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BBAE26CF-A073-0340-A8A5-552F6F3010BB}"/>
                </a:ext>
              </a:extLst>
            </p:cNvPr>
            <p:cNvSpPr txBox="1"/>
            <p:nvPr/>
          </p:nvSpPr>
          <p:spPr>
            <a:xfrm>
              <a:off x="12028090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14F914C4-FA31-C14B-A069-9EE587FE860E}"/>
                </a:ext>
              </a:extLst>
            </p:cNvPr>
            <p:cNvCxnSpPr/>
            <p:nvPr/>
          </p:nvCxnSpPr>
          <p:spPr>
            <a:xfrm>
              <a:off x="8005014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6" name="Group 1315">
            <a:extLst>
              <a:ext uri="{FF2B5EF4-FFF2-40B4-BE49-F238E27FC236}">
                <a16:creationId xmlns:a16="http://schemas.microsoft.com/office/drawing/2014/main" id="{996393CA-11AF-3A46-8DF6-14A176EA48A8}"/>
              </a:ext>
            </a:extLst>
          </p:cNvPr>
          <p:cNvGrpSpPr/>
          <p:nvPr/>
        </p:nvGrpSpPr>
        <p:grpSpPr>
          <a:xfrm>
            <a:off x="13189297" y="762000"/>
            <a:ext cx="4471639" cy="3381481"/>
            <a:chOff x="8005014" y="4933557"/>
            <a:chExt cx="4471639" cy="3381481"/>
          </a:xfrm>
        </p:grpSpPr>
        <p:sp>
          <p:nvSpPr>
            <p:cNvPr id="1317" name="TextBox 1316">
              <a:extLst>
                <a:ext uri="{FF2B5EF4-FFF2-40B4-BE49-F238E27FC236}">
                  <a16:creationId xmlns:a16="http://schemas.microsoft.com/office/drawing/2014/main" id="{B4C9FB4B-EA7F-AA47-A307-156C7293E44D}"/>
                </a:ext>
              </a:extLst>
            </p:cNvPr>
            <p:cNvSpPr txBox="1"/>
            <p:nvPr/>
          </p:nvSpPr>
          <p:spPr>
            <a:xfrm>
              <a:off x="9564206" y="4933557"/>
              <a:ext cx="135325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MARCH</a:t>
              </a: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3E1BBDD5-BFCE-AD4A-A9A0-895D52F1EC4B}"/>
                </a:ext>
              </a:extLst>
            </p:cNvPr>
            <p:cNvSpPr txBox="1"/>
            <p:nvPr/>
          </p:nvSpPr>
          <p:spPr>
            <a:xfrm>
              <a:off x="8134478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319" name="TextBox 1318">
              <a:extLst>
                <a:ext uri="{FF2B5EF4-FFF2-40B4-BE49-F238E27FC236}">
                  <a16:creationId xmlns:a16="http://schemas.microsoft.com/office/drawing/2014/main" id="{A82DDC8D-E3E2-EF43-BBDC-FFF58CA54C39}"/>
                </a:ext>
              </a:extLst>
            </p:cNvPr>
            <p:cNvSpPr txBox="1"/>
            <p:nvPr/>
          </p:nvSpPr>
          <p:spPr>
            <a:xfrm>
              <a:off x="8731983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D21718DA-CAA9-5E42-B614-902E8D84C659}"/>
                </a:ext>
              </a:extLst>
            </p:cNvPr>
            <p:cNvSpPr txBox="1"/>
            <p:nvPr/>
          </p:nvSpPr>
          <p:spPr>
            <a:xfrm>
              <a:off x="9422464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D51E6FFC-E2FE-1C4A-9042-830198A063E2}"/>
                </a:ext>
              </a:extLst>
            </p:cNvPr>
            <p:cNvSpPr txBox="1"/>
            <p:nvPr/>
          </p:nvSpPr>
          <p:spPr>
            <a:xfrm>
              <a:off x="10012757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DD1EDCB2-8888-544C-81ED-106EA81932E4}"/>
                </a:ext>
              </a:extLst>
            </p:cNvPr>
            <p:cNvSpPr txBox="1"/>
            <p:nvPr/>
          </p:nvSpPr>
          <p:spPr>
            <a:xfrm>
              <a:off x="10716862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323" name="TextBox 1322">
              <a:extLst>
                <a:ext uri="{FF2B5EF4-FFF2-40B4-BE49-F238E27FC236}">
                  <a16:creationId xmlns:a16="http://schemas.microsoft.com/office/drawing/2014/main" id="{CE3D9CC2-84A3-5244-80B3-40AD5F7B4408}"/>
                </a:ext>
              </a:extLst>
            </p:cNvPr>
            <p:cNvSpPr txBox="1"/>
            <p:nvPr/>
          </p:nvSpPr>
          <p:spPr>
            <a:xfrm>
              <a:off x="11368069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78009AE0-6A18-9D49-8EEC-3848428465F5}"/>
                </a:ext>
              </a:extLst>
            </p:cNvPr>
            <p:cNvSpPr txBox="1"/>
            <p:nvPr/>
          </p:nvSpPr>
          <p:spPr>
            <a:xfrm>
              <a:off x="12017671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325" name="TextBox 1324">
              <a:extLst>
                <a:ext uri="{FF2B5EF4-FFF2-40B4-BE49-F238E27FC236}">
                  <a16:creationId xmlns:a16="http://schemas.microsoft.com/office/drawing/2014/main" id="{FDE27C92-26AF-CD41-9304-262A37C326F7}"/>
                </a:ext>
              </a:extLst>
            </p:cNvPr>
            <p:cNvSpPr txBox="1"/>
            <p:nvPr/>
          </p:nvSpPr>
          <p:spPr>
            <a:xfrm>
              <a:off x="8085586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39A23329-B14F-BD40-8C9E-E52353B065E9}"/>
                </a:ext>
              </a:extLst>
            </p:cNvPr>
            <p:cNvSpPr txBox="1"/>
            <p:nvPr/>
          </p:nvSpPr>
          <p:spPr>
            <a:xfrm>
              <a:off x="8732785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5E36B726-A1F3-4149-BC94-8DE1A173E525}"/>
                </a:ext>
              </a:extLst>
            </p:cNvPr>
            <p:cNvSpPr txBox="1"/>
            <p:nvPr/>
          </p:nvSpPr>
          <p:spPr>
            <a:xfrm>
              <a:off x="9379984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1FCA9D0B-7529-A84A-B76C-520B23E69A31}"/>
                </a:ext>
              </a:extLst>
            </p:cNvPr>
            <p:cNvSpPr txBox="1"/>
            <p:nvPr/>
          </p:nvSpPr>
          <p:spPr>
            <a:xfrm>
              <a:off x="10086494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29" name="TextBox 1328">
              <a:extLst>
                <a:ext uri="{FF2B5EF4-FFF2-40B4-BE49-F238E27FC236}">
                  <a16:creationId xmlns:a16="http://schemas.microsoft.com/office/drawing/2014/main" id="{24802CF0-EBD4-A64A-83A0-3E8F19D68948}"/>
                </a:ext>
              </a:extLst>
            </p:cNvPr>
            <p:cNvSpPr txBox="1"/>
            <p:nvPr/>
          </p:nvSpPr>
          <p:spPr>
            <a:xfrm>
              <a:off x="10733693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D7C6EB1A-842D-7E41-AA36-CBDA72FAFFA8}"/>
                </a:ext>
              </a:extLst>
            </p:cNvPr>
            <p:cNvSpPr txBox="1"/>
            <p:nvPr/>
          </p:nvSpPr>
          <p:spPr>
            <a:xfrm>
              <a:off x="11380892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31" name="TextBox 1330">
              <a:extLst>
                <a:ext uri="{FF2B5EF4-FFF2-40B4-BE49-F238E27FC236}">
                  <a16:creationId xmlns:a16="http://schemas.microsoft.com/office/drawing/2014/main" id="{59E0B0C7-5686-6A45-925B-AF0014618206}"/>
                </a:ext>
              </a:extLst>
            </p:cNvPr>
            <p:cNvSpPr txBox="1"/>
            <p:nvPr/>
          </p:nvSpPr>
          <p:spPr>
            <a:xfrm>
              <a:off x="12028090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C4129C82-F553-0544-A408-7D1C8D9BBA97}"/>
                </a:ext>
              </a:extLst>
            </p:cNvPr>
            <p:cNvSpPr txBox="1"/>
            <p:nvPr/>
          </p:nvSpPr>
          <p:spPr>
            <a:xfrm>
              <a:off x="8144897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333" name="TextBox 1332">
              <a:extLst>
                <a:ext uri="{FF2B5EF4-FFF2-40B4-BE49-F238E27FC236}">
                  <a16:creationId xmlns:a16="http://schemas.microsoft.com/office/drawing/2014/main" id="{F971BF84-A366-3042-831A-EE26CD8FE679}"/>
                </a:ext>
              </a:extLst>
            </p:cNvPr>
            <p:cNvSpPr txBox="1"/>
            <p:nvPr/>
          </p:nvSpPr>
          <p:spPr>
            <a:xfrm>
              <a:off x="8792096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34" name="TextBox 1333">
              <a:extLst>
                <a:ext uri="{FF2B5EF4-FFF2-40B4-BE49-F238E27FC236}">
                  <a16:creationId xmlns:a16="http://schemas.microsoft.com/office/drawing/2014/main" id="{CF41313F-1DFB-794C-81B3-F7156DBA416B}"/>
                </a:ext>
              </a:extLst>
            </p:cNvPr>
            <p:cNvSpPr txBox="1"/>
            <p:nvPr/>
          </p:nvSpPr>
          <p:spPr>
            <a:xfrm>
              <a:off x="9439295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35" name="TextBox 1334">
              <a:extLst>
                <a:ext uri="{FF2B5EF4-FFF2-40B4-BE49-F238E27FC236}">
                  <a16:creationId xmlns:a16="http://schemas.microsoft.com/office/drawing/2014/main" id="{E5649879-1207-8045-8517-428D63B70854}"/>
                </a:ext>
              </a:extLst>
            </p:cNvPr>
            <p:cNvSpPr txBox="1"/>
            <p:nvPr/>
          </p:nvSpPr>
          <p:spPr>
            <a:xfrm>
              <a:off x="10086494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36" name="TextBox 1335">
              <a:extLst>
                <a:ext uri="{FF2B5EF4-FFF2-40B4-BE49-F238E27FC236}">
                  <a16:creationId xmlns:a16="http://schemas.microsoft.com/office/drawing/2014/main" id="{74944A58-6370-644C-B777-438C4D1FF65F}"/>
                </a:ext>
              </a:extLst>
            </p:cNvPr>
            <p:cNvSpPr txBox="1"/>
            <p:nvPr/>
          </p:nvSpPr>
          <p:spPr>
            <a:xfrm>
              <a:off x="10733693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37" name="TextBox 1336">
              <a:extLst>
                <a:ext uri="{FF2B5EF4-FFF2-40B4-BE49-F238E27FC236}">
                  <a16:creationId xmlns:a16="http://schemas.microsoft.com/office/drawing/2014/main" id="{C2EF9047-754B-D44D-95FB-815B053E0FD5}"/>
                </a:ext>
              </a:extLst>
            </p:cNvPr>
            <p:cNvSpPr txBox="1"/>
            <p:nvPr/>
          </p:nvSpPr>
          <p:spPr>
            <a:xfrm>
              <a:off x="11321581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38" name="TextBox 1337">
              <a:extLst>
                <a:ext uri="{FF2B5EF4-FFF2-40B4-BE49-F238E27FC236}">
                  <a16:creationId xmlns:a16="http://schemas.microsoft.com/office/drawing/2014/main" id="{3D22C424-A08D-264B-8FE1-9765801CCFD7}"/>
                </a:ext>
              </a:extLst>
            </p:cNvPr>
            <p:cNvSpPr txBox="1"/>
            <p:nvPr/>
          </p:nvSpPr>
          <p:spPr>
            <a:xfrm>
              <a:off x="11968779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339" name="TextBox 1338">
              <a:extLst>
                <a:ext uri="{FF2B5EF4-FFF2-40B4-BE49-F238E27FC236}">
                  <a16:creationId xmlns:a16="http://schemas.microsoft.com/office/drawing/2014/main" id="{2BF47B7F-91F2-5C41-8345-524854CD85A4}"/>
                </a:ext>
              </a:extLst>
            </p:cNvPr>
            <p:cNvSpPr txBox="1"/>
            <p:nvPr/>
          </p:nvSpPr>
          <p:spPr>
            <a:xfrm>
              <a:off x="8085586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340" name="TextBox 1339">
              <a:extLst>
                <a:ext uri="{FF2B5EF4-FFF2-40B4-BE49-F238E27FC236}">
                  <a16:creationId xmlns:a16="http://schemas.microsoft.com/office/drawing/2014/main" id="{7367B6EC-3437-CB49-9E09-4AFF3FC4841D}"/>
                </a:ext>
              </a:extLst>
            </p:cNvPr>
            <p:cNvSpPr txBox="1"/>
            <p:nvPr/>
          </p:nvSpPr>
          <p:spPr>
            <a:xfrm>
              <a:off x="8732785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341" name="TextBox 1340">
              <a:extLst>
                <a:ext uri="{FF2B5EF4-FFF2-40B4-BE49-F238E27FC236}">
                  <a16:creationId xmlns:a16="http://schemas.microsoft.com/office/drawing/2014/main" id="{0F9F4639-EB03-FE43-A3D4-ED8331233F52}"/>
                </a:ext>
              </a:extLst>
            </p:cNvPr>
            <p:cNvSpPr txBox="1"/>
            <p:nvPr/>
          </p:nvSpPr>
          <p:spPr>
            <a:xfrm>
              <a:off x="937998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342" name="TextBox 1341">
              <a:extLst>
                <a:ext uri="{FF2B5EF4-FFF2-40B4-BE49-F238E27FC236}">
                  <a16:creationId xmlns:a16="http://schemas.microsoft.com/office/drawing/2014/main" id="{5EC29DAC-F28A-8B4E-8DFC-F2ADC345D9D3}"/>
                </a:ext>
              </a:extLst>
            </p:cNvPr>
            <p:cNvSpPr txBox="1"/>
            <p:nvPr/>
          </p:nvSpPr>
          <p:spPr>
            <a:xfrm>
              <a:off x="10027183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343" name="TextBox 1342">
              <a:extLst>
                <a:ext uri="{FF2B5EF4-FFF2-40B4-BE49-F238E27FC236}">
                  <a16:creationId xmlns:a16="http://schemas.microsoft.com/office/drawing/2014/main" id="{584E9A8E-7D36-4345-A295-DAD579F18A5B}"/>
                </a:ext>
              </a:extLst>
            </p:cNvPr>
            <p:cNvSpPr txBox="1"/>
            <p:nvPr/>
          </p:nvSpPr>
          <p:spPr>
            <a:xfrm>
              <a:off x="10674382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344" name="TextBox 1343">
              <a:extLst>
                <a:ext uri="{FF2B5EF4-FFF2-40B4-BE49-F238E27FC236}">
                  <a16:creationId xmlns:a16="http://schemas.microsoft.com/office/drawing/2014/main" id="{8949F9DD-CE17-6F4F-A734-0F9026D97001}"/>
                </a:ext>
              </a:extLst>
            </p:cNvPr>
            <p:cNvSpPr txBox="1"/>
            <p:nvPr/>
          </p:nvSpPr>
          <p:spPr>
            <a:xfrm>
              <a:off x="1132158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E983D728-4F12-BF4D-96CC-41404C1E8369}"/>
                </a:ext>
              </a:extLst>
            </p:cNvPr>
            <p:cNvSpPr txBox="1"/>
            <p:nvPr/>
          </p:nvSpPr>
          <p:spPr>
            <a:xfrm>
              <a:off x="11968779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D26DD6BD-EE42-F746-A938-E0A9A459F2A2}"/>
                </a:ext>
              </a:extLst>
            </p:cNvPr>
            <p:cNvSpPr txBox="1"/>
            <p:nvPr/>
          </p:nvSpPr>
          <p:spPr>
            <a:xfrm>
              <a:off x="8085586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47" name="TextBox 1346">
              <a:extLst>
                <a:ext uri="{FF2B5EF4-FFF2-40B4-BE49-F238E27FC236}">
                  <a16:creationId xmlns:a16="http://schemas.microsoft.com/office/drawing/2014/main" id="{97A92F1E-15B0-7945-BF76-F2DCCEC16E3D}"/>
                </a:ext>
              </a:extLst>
            </p:cNvPr>
            <p:cNvSpPr txBox="1"/>
            <p:nvPr/>
          </p:nvSpPr>
          <p:spPr>
            <a:xfrm>
              <a:off x="8732785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005AA6B4-4896-9C48-B9B1-F3A57F205BC9}"/>
                </a:ext>
              </a:extLst>
            </p:cNvPr>
            <p:cNvSpPr txBox="1"/>
            <p:nvPr/>
          </p:nvSpPr>
          <p:spPr>
            <a:xfrm>
              <a:off x="937998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49" name="TextBox 1348">
              <a:extLst>
                <a:ext uri="{FF2B5EF4-FFF2-40B4-BE49-F238E27FC236}">
                  <a16:creationId xmlns:a16="http://schemas.microsoft.com/office/drawing/2014/main" id="{00F86F9A-4990-6442-8BAA-4FCE30431AC8}"/>
                </a:ext>
              </a:extLst>
            </p:cNvPr>
            <p:cNvSpPr txBox="1"/>
            <p:nvPr/>
          </p:nvSpPr>
          <p:spPr>
            <a:xfrm>
              <a:off x="10027183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5B5C4108-8BC4-A147-950A-76756CD651DA}"/>
                </a:ext>
              </a:extLst>
            </p:cNvPr>
            <p:cNvSpPr txBox="1"/>
            <p:nvPr/>
          </p:nvSpPr>
          <p:spPr>
            <a:xfrm>
              <a:off x="10674382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51" name="TextBox 1350">
              <a:extLst>
                <a:ext uri="{FF2B5EF4-FFF2-40B4-BE49-F238E27FC236}">
                  <a16:creationId xmlns:a16="http://schemas.microsoft.com/office/drawing/2014/main" id="{A2AB3EAC-2E45-4243-A599-F58610F4DD18}"/>
                </a:ext>
              </a:extLst>
            </p:cNvPr>
            <p:cNvSpPr txBox="1"/>
            <p:nvPr/>
          </p:nvSpPr>
          <p:spPr>
            <a:xfrm>
              <a:off x="1132158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61ADE1E8-9780-2240-B98F-EFBF7818C082}"/>
                </a:ext>
              </a:extLst>
            </p:cNvPr>
            <p:cNvSpPr txBox="1"/>
            <p:nvPr/>
          </p:nvSpPr>
          <p:spPr>
            <a:xfrm>
              <a:off x="11968779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53" name="TextBox 1352">
              <a:extLst>
                <a:ext uri="{FF2B5EF4-FFF2-40B4-BE49-F238E27FC236}">
                  <a16:creationId xmlns:a16="http://schemas.microsoft.com/office/drawing/2014/main" id="{563607D1-04DA-F243-9DC1-DBBFF874AD63}"/>
                </a:ext>
              </a:extLst>
            </p:cNvPr>
            <p:cNvSpPr txBox="1"/>
            <p:nvPr/>
          </p:nvSpPr>
          <p:spPr>
            <a:xfrm>
              <a:off x="8085586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9DE20C45-FEEC-0F43-99CE-EBE17A5ACBEA}"/>
                </a:ext>
              </a:extLst>
            </p:cNvPr>
            <p:cNvSpPr txBox="1"/>
            <p:nvPr/>
          </p:nvSpPr>
          <p:spPr>
            <a:xfrm>
              <a:off x="8732785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55" name="TextBox 1354">
              <a:extLst>
                <a:ext uri="{FF2B5EF4-FFF2-40B4-BE49-F238E27FC236}">
                  <a16:creationId xmlns:a16="http://schemas.microsoft.com/office/drawing/2014/main" id="{5452E0BC-0653-3841-A532-7B8EF0581AC9}"/>
                </a:ext>
              </a:extLst>
            </p:cNvPr>
            <p:cNvSpPr txBox="1"/>
            <p:nvPr/>
          </p:nvSpPr>
          <p:spPr>
            <a:xfrm>
              <a:off x="9379984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A2E439AF-07E1-214A-8156-F56814254FF3}"/>
                </a:ext>
              </a:extLst>
            </p:cNvPr>
            <p:cNvSpPr txBox="1"/>
            <p:nvPr/>
          </p:nvSpPr>
          <p:spPr>
            <a:xfrm>
              <a:off x="10027183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357" name="TextBox 1356">
              <a:extLst>
                <a:ext uri="{FF2B5EF4-FFF2-40B4-BE49-F238E27FC236}">
                  <a16:creationId xmlns:a16="http://schemas.microsoft.com/office/drawing/2014/main" id="{A2A0FA19-5AC1-9B47-9471-E6EF1DC615D8}"/>
                </a:ext>
              </a:extLst>
            </p:cNvPr>
            <p:cNvSpPr txBox="1"/>
            <p:nvPr/>
          </p:nvSpPr>
          <p:spPr>
            <a:xfrm>
              <a:off x="10674382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4DE197E9-ECFB-E542-99A7-299918D5A0D0}"/>
                </a:ext>
              </a:extLst>
            </p:cNvPr>
            <p:cNvSpPr txBox="1"/>
            <p:nvPr/>
          </p:nvSpPr>
          <p:spPr>
            <a:xfrm>
              <a:off x="11321581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359" name="TextBox 1358">
              <a:extLst>
                <a:ext uri="{FF2B5EF4-FFF2-40B4-BE49-F238E27FC236}">
                  <a16:creationId xmlns:a16="http://schemas.microsoft.com/office/drawing/2014/main" id="{01EE2406-E1B5-A14A-87DE-FC706B9FE366}"/>
                </a:ext>
              </a:extLst>
            </p:cNvPr>
            <p:cNvSpPr txBox="1"/>
            <p:nvPr/>
          </p:nvSpPr>
          <p:spPr>
            <a:xfrm>
              <a:off x="12028090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705A49E6-D9F8-3649-8919-EAD0E3C02DEB}"/>
                </a:ext>
              </a:extLst>
            </p:cNvPr>
            <p:cNvCxnSpPr/>
            <p:nvPr/>
          </p:nvCxnSpPr>
          <p:spPr>
            <a:xfrm>
              <a:off x="8005014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DF366B66-5AC3-CD49-AEC9-CA56BA6627F5}"/>
              </a:ext>
            </a:extLst>
          </p:cNvPr>
          <p:cNvGrpSpPr/>
          <p:nvPr/>
        </p:nvGrpSpPr>
        <p:grpSpPr>
          <a:xfrm>
            <a:off x="2820729" y="9105114"/>
            <a:ext cx="4471639" cy="3381481"/>
            <a:chOff x="18373583" y="762000"/>
            <a:chExt cx="4471639" cy="3381481"/>
          </a:xfrm>
        </p:grpSpPr>
        <p:sp>
          <p:nvSpPr>
            <p:cNvPr id="855" name="TextBox 854">
              <a:extLst>
                <a:ext uri="{FF2B5EF4-FFF2-40B4-BE49-F238E27FC236}">
                  <a16:creationId xmlns:a16="http://schemas.microsoft.com/office/drawing/2014/main" id="{271A3F76-E226-CD46-8BA0-23524D229BFC}"/>
                </a:ext>
              </a:extLst>
            </p:cNvPr>
            <p:cNvSpPr txBox="1"/>
            <p:nvPr/>
          </p:nvSpPr>
          <p:spPr>
            <a:xfrm>
              <a:off x="19642632" y="762000"/>
              <a:ext cx="193354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SEPTEMBER</a:t>
              </a:r>
            </a:p>
          </p:txBody>
        </p:sp>
        <p:sp>
          <p:nvSpPr>
            <p:cNvPr id="856" name="TextBox 855">
              <a:extLst>
                <a:ext uri="{FF2B5EF4-FFF2-40B4-BE49-F238E27FC236}">
                  <a16:creationId xmlns:a16="http://schemas.microsoft.com/office/drawing/2014/main" id="{D24B17C6-EC91-7A44-8FF8-64D82BA11D55}"/>
                </a:ext>
              </a:extLst>
            </p:cNvPr>
            <p:cNvSpPr txBox="1"/>
            <p:nvPr/>
          </p:nvSpPr>
          <p:spPr>
            <a:xfrm>
              <a:off x="18503047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857" name="TextBox 856">
              <a:extLst>
                <a:ext uri="{FF2B5EF4-FFF2-40B4-BE49-F238E27FC236}">
                  <a16:creationId xmlns:a16="http://schemas.microsoft.com/office/drawing/2014/main" id="{B607E096-F5CD-C647-88A6-9A2FFDA82698}"/>
                </a:ext>
              </a:extLst>
            </p:cNvPr>
            <p:cNvSpPr txBox="1"/>
            <p:nvPr/>
          </p:nvSpPr>
          <p:spPr>
            <a:xfrm>
              <a:off x="19100552" y="1317134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28ABDEDA-957D-624F-BC01-C3DDA5E1A6EA}"/>
                </a:ext>
              </a:extLst>
            </p:cNvPr>
            <p:cNvSpPr txBox="1"/>
            <p:nvPr/>
          </p:nvSpPr>
          <p:spPr>
            <a:xfrm>
              <a:off x="19791033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17DF7129-6C0D-9645-BD77-ACBB5F337871}"/>
                </a:ext>
              </a:extLst>
            </p:cNvPr>
            <p:cNvSpPr txBox="1"/>
            <p:nvPr/>
          </p:nvSpPr>
          <p:spPr>
            <a:xfrm>
              <a:off x="20381326" y="1317134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CF37EC6E-55CE-E140-A0FE-BCB8D8C578BD}"/>
                </a:ext>
              </a:extLst>
            </p:cNvPr>
            <p:cNvSpPr txBox="1"/>
            <p:nvPr/>
          </p:nvSpPr>
          <p:spPr>
            <a:xfrm>
              <a:off x="21085431" y="1317134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F13BA6BA-C9BE-FB49-B4F1-FF120DA2640B}"/>
                </a:ext>
              </a:extLst>
            </p:cNvPr>
            <p:cNvSpPr txBox="1"/>
            <p:nvPr/>
          </p:nvSpPr>
          <p:spPr>
            <a:xfrm>
              <a:off x="21736638" y="1317134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F5A70541-F550-9F4D-86D8-F394DA34497B}"/>
                </a:ext>
              </a:extLst>
            </p:cNvPr>
            <p:cNvSpPr txBox="1"/>
            <p:nvPr/>
          </p:nvSpPr>
          <p:spPr>
            <a:xfrm>
              <a:off x="22386240" y="1317134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40B9E2EB-47BA-2E40-9FFE-164000569464}"/>
                </a:ext>
              </a:extLst>
            </p:cNvPr>
            <p:cNvSpPr txBox="1"/>
            <p:nvPr/>
          </p:nvSpPr>
          <p:spPr>
            <a:xfrm>
              <a:off x="18454155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577589E7-6FA5-AB46-9558-1BC797106551}"/>
                </a:ext>
              </a:extLst>
            </p:cNvPr>
            <p:cNvSpPr txBox="1"/>
            <p:nvPr/>
          </p:nvSpPr>
          <p:spPr>
            <a:xfrm>
              <a:off x="19101354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35546F9F-D354-1540-9282-7C59F5D0AE14}"/>
                </a:ext>
              </a:extLst>
            </p:cNvPr>
            <p:cNvSpPr txBox="1"/>
            <p:nvPr/>
          </p:nvSpPr>
          <p:spPr>
            <a:xfrm>
              <a:off x="19748553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D6EAEEC5-D48F-2C4B-9573-ECA074DB8D48}"/>
                </a:ext>
              </a:extLst>
            </p:cNvPr>
            <p:cNvSpPr txBox="1"/>
            <p:nvPr/>
          </p:nvSpPr>
          <p:spPr>
            <a:xfrm>
              <a:off x="20395752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B6E19C64-09B1-0F4A-A282-D4C14EB01F13}"/>
                </a:ext>
              </a:extLst>
            </p:cNvPr>
            <p:cNvSpPr txBox="1"/>
            <p:nvPr/>
          </p:nvSpPr>
          <p:spPr>
            <a:xfrm>
              <a:off x="21042951" y="193530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6BDB5911-2213-8E4D-A3B6-EFC0E3CD0C45}"/>
                </a:ext>
              </a:extLst>
            </p:cNvPr>
            <p:cNvSpPr txBox="1"/>
            <p:nvPr/>
          </p:nvSpPr>
          <p:spPr>
            <a:xfrm>
              <a:off x="21749461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41027E52-9143-0D4A-9A6C-60B9AC35BF50}"/>
                </a:ext>
              </a:extLst>
            </p:cNvPr>
            <p:cNvSpPr txBox="1"/>
            <p:nvPr/>
          </p:nvSpPr>
          <p:spPr>
            <a:xfrm>
              <a:off x="22396659" y="193530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870" name="TextBox 869">
              <a:extLst>
                <a:ext uri="{FF2B5EF4-FFF2-40B4-BE49-F238E27FC236}">
                  <a16:creationId xmlns:a16="http://schemas.microsoft.com/office/drawing/2014/main" id="{6EC52D05-683B-664D-B203-30E2F3963B9B}"/>
                </a:ext>
              </a:extLst>
            </p:cNvPr>
            <p:cNvSpPr txBox="1"/>
            <p:nvPr/>
          </p:nvSpPr>
          <p:spPr>
            <a:xfrm>
              <a:off x="18513466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871" name="TextBox 870">
              <a:extLst>
                <a:ext uri="{FF2B5EF4-FFF2-40B4-BE49-F238E27FC236}">
                  <a16:creationId xmlns:a16="http://schemas.microsoft.com/office/drawing/2014/main" id="{99C34F06-BEBA-834A-BB6A-745566F3CCD1}"/>
                </a:ext>
              </a:extLst>
            </p:cNvPr>
            <p:cNvSpPr txBox="1"/>
            <p:nvPr/>
          </p:nvSpPr>
          <p:spPr>
            <a:xfrm>
              <a:off x="19160665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872" name="TextBox 871">
              <a:extLst>
                <a:ext uri="{FF2B5EF4-FFF2-40B4-BE49-F238E27FC236}">
                  <a16:creationId xmlns:a16="http://schemas.microsoft.com/office/drawing/2014/main" id="{7BC6DB7F-4DE2-F441-978C-2A2AC828BC66}"/>
                </a:ext>
              </a:extLst>
            </p:cNvPr>
            <p:cNvSpPr txBox="1"/>
            <p:nvPr/>
          </p:nvSpPr>
          <p:spPr>
            <a:xfrm>
              <a:off x="19807864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873" name="TextBox 872">
              <a:extLst>
                <a:ext uri="{FF2B5EF4-FFF2-40B4-BE49-F238E27FC236}">
                  <a16:creationId xmlns:a16="http://schemas.microsoft.com/office/drawing/2014/main" id="{E5C17686-23D0-FB40-8492-BF37ACCB748D}"/>
                </a:ext>
              </a:extLst>
            </p:cNvPr>
            <p:cNvSpPr txBox="1"/>
            <p:nvPr/>
          </p:nvSpPr>
          <p:spPr>
            <a:xfrm>
              <a:off x="20455063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874" name="TextBox 873">
              <a:extLst>
                <a:ext uri="{FF2B5EF4-FFF2-40B4-BE49-F238E27FC236}">
                  <a16:creationId xmlns:a16="http://schemas.microsoft.com/office/drawing/2014/main" id="{00062B5F-61FF-7748-8D76-A19C6B9901E6}"/>
                </a:ext>
              </a:extLst>
            </p:cNvPr>
            <p:cNvSpPr txBox="1"/>
            <p:nvPr/>
          </p:nvSpPr>
          <p:spPr>
            <a:xfrm>
              <a:off x="21102262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875" name="TextBox 874">
              <a:extLst>
                <a:ext uri="{FF2B5EF4-FFF2-40B4-BE49-F238E27FC236}">
                  <a16:creationId xmlns:a16="http://schemas.microsoft.com/office/drawing/2014/main" id="{17D35AC6-B6B3-554C-9A50-6487C5D8CC09}"/>
                </a:ext>
              </a:extLst>
            </p:cNvPr>
            <p:cNvSpPr txBox="1"/>
            <p:nvPr/>
          </p:nvSpPr>
          <p:spPr>
            <a:xfrm>
              <a:off x="21749461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876" name="TextBox 875">
              <a:extLst>
                <a:ext uri="{FF2B5EF4-FFF2-40B4-BE49-F238E27FC236}">
                  <a16:creationId xmlns:a16="http://schemas.microsoft.com/office/drawing/2014/main" id="{5B1C6C1F-2580-314E-AE8B-2313B69856BC}"/>
                </a:ext>
              </a:extLst>
            </p:cNvPr>
            <p:cNvSpPr txBox="1"/>
            <p:nvPr/>
          </p:nvSpPr>
          <p:spPr>
            <a:xfrm>
              <a:off x="22396659" y="2402710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877" name="TextBox 876">
              <a:extLst>
                <a:ext uri="{FF2B5EF4-FFF2-40B4-BE49-F238E27FC236}">
                  <a16:creationId xmlns:a16="http://schemas.microsoft.com/office/drawing/2014/main" id="{E688A279-6DA5-3041-AEE6-12ED76EFFB46}"/>
                </a:ext>
              </a:extLst>
            </p:cNvPr>
            <p:cNvSpPr txBox="1"/>
            <p:nvPr/>
          </p:nvSpPr>
          <p:spPr>
            <a:xfrm>
              <a:off x="18454155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878" name="TextBox 877">
              <a:extLst>
                <a:ext uri="{FF2B5EF4-FFF2-40B4-BE49-F238E27FC236}">
                  <a16:creationId xmlns:a16="http://schemas.microsoft.com/office/drawing/2014/main" id="{0428AA26-4378-7D4A-B811-E12D4E85D144}"/>
                </a:ext>
              </a:extLst>
            </p:cNvPr>
            <p:cNvSpPr txBox="1"/>
            <p:nvPr/>
          </p:nvSpPr>
          <p:spPr>
            <a:xfrm>
              <a:off x="19101354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879" name="TextBox 878">
              <a:extLst>
                <a:ext uri="{FF2B5EF4-FFF2-40B4-BE49-F238E27FC236}">
                  <a16:creationId xmlns:a16="http://schemas.microsoft.com/office/drawing/2014/main" id="{7B22C0D5-DFD3-9942-B552-3206A92B6EFA}"/>
                </a:ext>
              </a:extLst>
            </p:cNvPr>
            <p:cNvSpPr txBox="1"/>
            <p:nvPr/>
          </p:nvSpPr>
          <p:spPr>
            <a:xfrm>
              <a:off x="19748553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880" name="TextBox 879">
              <a:extLst>
                <a:ext uri="{FF2B5EF4-FFF2-40B4-BE49-F238E27FC236}">
                  <a16:creationId xmlns:a16="http://schemas.microsoft.com/office/drawing/2014/main" id="{603D2E21-5A15-BF43-AAD1-68D478E93F0F}"/>
                </a:ext>
              </a:extLst>
            </p:cNvPr>
            <p:cNvSpPr txBox="1"/>
            <p:nvPr/>
          </p:nvSpPr>
          <p:spPr>
            <a:xfrm>
              <a:off x="20395752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881" name="TextBox 880">
              <a:extLst>
                <a:ext uri="{FF2B5EF4-FFF2-40B4-BE49-F238E27FC236}">
                  <a16:creationId xmlns:a16="http://schemas.microsoft.com/office/drawing/2014/main" id="{9287BE8A-64B9-4A46-9DD5-5D1F6C9F18E5}"/>
                </a:ext>
              </a:extLst>
            </p:cNvPr>
            <p:cNvSpPr txBox="1"/>
            <p:nvPr/>
          </p:nvSpPr>
          <p:spPr>
            <a:xfrm>
              <a:off x="21042951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882" name="TextBox 881">
              <a:extLst>
                <a:ext uri="{FF2B5EF4-FFF2-40B4-BE49-F238E27FC236}">
                  <a16:creationId xmlns:a16="http://schemas.microsoft.com/office/drawing/2014/main" id="{A97E5513-DA31-CD4C-89AC-2B9D4E147DE0}"/>
                </a:ext>
              </a:extLst>
            </p:cNvPr>
            <p:cNvSpPr txBox="1"/>
            <p:nvPr/>
          </p:nvSpPr>
          <p:spPr>
            <a:xfrm>
              <a:off x="21690150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883" name="TextBox 882">
              <a:extLst>
                <a:ext uri="{FF2B5EF4-FFF2-40B4-BE49-F238E27FC236}">
                  <a16:creationId xmlns:a16="http://schemas.microsoft.com/office/drawing/2014/main" id="{8294995A-A6EF-C845-A92F-5B8EB6B5B824}"/>
                </a:ext>
              </a:extLst>
            </p:cNvPr>
            <p:cNvSpPr txBox="1"/>
            <p:nvPr/>
          </p:nvSpPr>
          <p:spPr>
            <a:xfrm>
              <a:off x="22337348" y="2870116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884" name="TextBox 883">
              <a:extLst>
                <a:ext uri="{FF2B5EF4-FFF2-40B4-BE49-F238E27FC236}">
                  <a16:creationId xmlns:a16="http://schemas.microsoft.com/office/drawing/2014/main" id="{9B8C5FD0-DD7D-2C40-B920-B0115264A75F}"/>
                </a:ext>
              </a:extLst>
            </p:cNvPr>
            <p:cNvSpPr txBox="1"/>
            <p:nvPr/>
          </p:nvSpPr>
          <p:spPr>
            <a:xfrm>
              <a:off x="18454155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885" name="TextBox 884">
              <a:extLst>
                <a:ext uri="{FF2B5EF4-FFF2-40B4-BE49-F238E27FC236}">
                  <a16:creationId xmlns:a16="http://schemas.microsoft.com/office/drawing/2014/main" id="{75236A47-0689-1342-8522-7D398CD5FC94}"/>
                </a:ext>
              </a:extLst>
            </p:cNvPr>
            <p:cNvSpPr txBox="1"/>
            <p:nvPr/>
          </p:nvSpPr>
          <p:spPr>
            <a:xfrm>
              <a:off x="19101354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886" name="TextBox 885">
              <a:extLst>
                <a:ext uri="{FF2B5EF4-FFF2-40B4-BE49-F238E27FC236}">
                  <a16:creationId xmlns:a16="http://schemas.microsoft.com/office/drawing/2014/main" id="{A317E592-7C3D-334D-BEEF-303E69EA5DB2}"/>
                </a:ext>
              </a:extLst>
            </p:cNvPr>
            <p:cNvSpPr txBox="1"/>
            <p:nvPr/>
          </p:nvSpPr>
          <p:spPr>
            <a:xfrm>
              <a:off x="19748553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887" name="TextBox 886">
              <a:extLst>
                <a:ext uri="{FF2B5EF4-FFF2-40B4-BE49-F238E27FC236}">
                  <a16:creationId xmlns:a16="http://schemas.microsoft.com/office/drawing/2014/main" id="{C5F81A9F-C002-EB4D-A502-26730C185181}"/>
                </a:ext>
              </a:extLst>
            </p:cNvPr>
            <p:cNvSpPr txBox="1"/>
            <p:nvPr/>
          </p:nvSpPr>
          <p:spPr>
            <a:xfrm>
              <a:off x="20395752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888" name="TextBox 887">
              <a:extLst>
                <a:ext uri="{FF2B5EF4-FFF2-40B4-BE49-F238E27FC236}">
                  <a16:creationId xmlns:a16="http://schemas.microsoft.com/office/drawing/2014/main" id="{E030CEF5-9B9D-C142-8E74-7701B0F61FD9}"/>
                </a:ext>
              </a:extLst>
            </p:cNvPr>
            <p:cNvSpPr txBox="1"/>
            <p:nvPr/>
          </p:nvSpPr>
          <p:spPr>
            <a:xfrm>
              <a:off x="21042951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E8CB7E09-EF3E-7B49-96FA-F5CC0929E2AE}"/>
                </a:ext>
              </a:extLst>
            </p:cNvPr>
            <p:cNvSpPr txBox="1"/>
            <p:nvPr/>
          </p:nvSpPr>
          <p:spPr>
            <a:xfrm>
              <a:off x="21690150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890" name="TextBox 889">
              <a:extLst>
                <a:ext uri="{FF2B5EF4-FFF2-40B4-BE49-F238E27FC236}">
                  <a16:creationId xmlns:a16="http://schemas.microsoft.com/office/drawing/2014/main" id="{6EC24DBD-54E4-2147-A806-B6ABE65D0B70}"/>
                </a:ext>
              </a:extLst>
            </p:cNvPr>
            <p:cNvSpPr txBox="1"/>
            <p:nvPr/>
          </p:nvSpPr>
          <p:spPr>
            <a:xfrm>
              <a:off x="22337348" y="3337522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891" name="TextBox 890">
              <a:extLst>
                <a:ext uri="{FF2B5EF4-FFF2-40B4-BE49-F238E27FC236}">
                  <a16:creationId xmlns:a16="http://schemas.microsoft.com/office/drawing/2014/main" id="{88132DD9-AE32-D641-853F-58A499CD2036}"/>
                </a:ext>
              </a:extLst>
            </p:cNvPr>
            <p:cNvSpPr txBox="1"/>
            <p:nvPr/>
          </p:nvSpPr>
          <p:spPr>
            <a:xfrm>
              <a:off x="18454155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892" name="TextBox 891">
              <a:extLst>
                <a:ext uri="{FF2B5EF4-FFF2-40B4-BE49-F238E27FC236}">
                  <a16:creationId xmlns:a16="http://schemas.microsoft.com/office/drawing/2014/main" id="{C3349313-6A21-6344-A3AD-1E8A9417A455}"/>
                </a:ext>
              </a:extLst>
            </p:cNvPr>
            <p:cNvSpPr txBox="1"/>
            <p:nvPr/>
          </p:nvSpPr>
          <p:spPr>
            <a:xfrm>
              <a:off x="19101354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893" name="TextBox 892">
              <a:extLst>
                <a:ext uri="{FF2B5EF4-FFF2-40B4-BE49-F238E27FC236}">
                  <a16:creationId xmlns:a16="http://schemas.microsoft.com/office/drawing/2014/main" id="{C096D04A-3918-F84F-8580-2280FE717BD1}"/>
                </a:ext>
              </a:extLst>
            </p:cNvPr>
            <p:cNvSpPr txBox="1"/>
            <p:nvPr/>
          </p:nvSpPr>
          <p:spPr>
            <a:xfrm>
              <a:off x="19748553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894" name="TextBox 893">
              <a:extLst>
                <a:ext uri="{FF2B5EF4-FFF2-40B4-BE49-F238E27FC236}">
                  <a16:creationId xmlns:a16="http://schemas.microsoft.com/office/drawing/2014/main" id="{494E4ABE-5304-AE4C-BEAE-C1A3DE0F9649}"/>
                </a:ext>
              </a:extLst>
            </p:cNvPr>
            <p:cNvSpPr txBox="1"/>
            <p:nvPr/>
          </p:nvSpPr>
          <p:spPr>
            <a:xfrm>
              <a:off x="20395752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895" name="TextBox 894">
              <a:extLst>
                <a:ext uri="{FF2B5EF4-FFF2-40B4-BE49-F238E27FC236}">
                  <a16:creationId xmlns:a16="http://schemas.microsoft.com/office/drawing/2014/main" id="{C3FD6B33-2C4C-1641-B81A-9FE34BDB06CF}"/>
                </a:ext>
              </a:extLst>
            </p:cNvPr>
            <p:cNvSpPr txBox="1"/>
            <p:nvPr/>
          </p:nvSpPr>
          <p:spPr>
            <a:xfrm>
              <a:off x="21042951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896" name="TextBox 895">
              <a:extLst>
                <a:ext uri="{FF2B5EF4-FFF2-40B4-BE49-F238E27FC236}">
                  <a16:creationId xmlns:a16="http://schemas.microsoft.com/office/drawing/2014/main" id="{9CED8701-C095-AE4B-BBC1-B13551DB0B9C}"/>
                </a:ext>
              </a:extLst>
            </p:cNvPr>
            <p:cNvSpPr txBox="1"/>
            <p:nvPr/>
          </p:nvSpPr>
          <p:spPr>
            <a:xfrm>
              <a:off x="21690150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897" name="TextBox 896">
              <a:extLst>
                <a:ext uri="{FF2B5EF4-FFF2-40B4-BE49-F238E27FC236}">
                  <a16:creationId xmlns:a16="http://schemas.microsoft.com/office/drawing/2014/main" id="{94CE23CE-5B71-BF4E-98A7-C951F4FFBE79}"/>
                </a:ext>
              </a:extLst>
            </p:cNvPr>
            <p:cNvSpPr txBox="1"/>
            <p:nvPr/>
          </p:nvSpPr>
          <p:spPr>
            <a:xfrm>
              <a:off x="22337348" y="380492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cxnSp>
          <p:nvCxnSpPr>
            <p:cNvPr id="898" name="Straight Connector 897">
              <a:extLst>
                <a:ext uri="{FF2B5EF4-FFF2-40B4-BE49-F238E27FC236}">
                  <a16:creationId xmlns:a16="http://schemas.microsoft.com/office/drawing/2014/main" id="{A428B77B-64C9-A74B-814C-32A61FAA03A2}"/>
                </a:ext>
              </a:extLst>
            </p:cNvPr>
            <p:cNvCxnSpPr/>
            <p:nvPr/>
          </p:nvCxnSpPr>
          <p:spPr>
            <a:xfrm>
              <a:off x="18373583" y="1799539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4" name="Group 943">
            <a:extLst>
              <a:ext uri="{FF2B5EF4-FFF2-40B4-BE49-F238E27FC236}">
                <a16:creationId xmlns:a16="http://schemas.microsoft.com/office/drawing/2014/main" id="{496C4EA0-BB51-B34A-B03A-F8526017825B}"/>
              </a:ext>
            </a:extLst>
          </p:cNvPr>
          <p:cNvGrpSpPr/>
          <p:nvPr/>
        </p:nvGrpSpPr>
        <p:grpSpPr>
          <a:xfrm>
            <a:off x="13189299" y="9105114"/>
            <a:ext cx="4471639" cy="3381481"/>
            <a:chOff x="8005014" y="4933557"/>
            <a:chExt cx="4471639" cy="3381481"/>
          </a:xfrm>
        </p:grpSpPr>
        <p:sp>
          <p:nvSpPr>
            <p:cNvPr id="945" name="TextBox 944">
              <a:extLst>
                <a:ext uri="{FF2B5EF4-FFF2-40B4-BE49-F238E27FC236}">
                  <a16:creationId xmlns:a16="http://schemas.microsoft.com/office/drawing/2014/main" id="{0EAFA134-DE8E-2343-8CE6-130D0B5149C3}"/>
                </a:ext>
              </a:extLst>
            </p:cNvPr>
            <p:cNvSpPr txBox="1"/>
            <p:nvPr/>
          </p:nvSpPr>
          <p:spPr>
            <a:xfrm>
              <a:off x="9290093" y="4933557"/>
              <a:ext cx="190148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NOVEMBER</a:t>
              </a:r>
            </a:p>
          </p:txBody>
        </p:sp>
        <p:sp>
          <p:nvSpPr>
            <p:cNvPr id="946" name="TextBox 945">
              <a:extLst>
                <a:ext uri="{FF2B5EF4-FFF2-40B4-BE49-F238E27FC236}">
                  <a16:creationId xmlns:a16="http://schemas.microsoft.com/office/drawing/2014/main" id="{EECCDE0A-4594-A140-8195-E6243B06F8D3}"/>
                </a:ext>
              </a:extLst>
            </p:cNvPr>
            <p:cNvSpPr txBox="1"/>
            <p:nvPr/>
          </p:nvSpPr>
          <p:spPr>
            <a:xfrm>
              <a:off x="8134478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947" name="TextBox 946">
              <a:extLst>
                <a:ext uri="{FF2B5EF4-FFF2-40B4-BE49-F238E27FC236}">
                  <a16:creationId xmlns:a16="http://schemas.microsoft.com/office/drawing/2014/main" id="{0C8C264A-81F3-224B-8CF7-E6560B1B7129}"/>
                </a:ext>
              </a:extLst>
            </p:cNvPr>
            <p:cNvSpPr txBox="1"/>
            <p:nvPr/>
          </p:nvSpPr>
          <p:spPr>
            <a:xfrm>
              <a:off x="8731983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948" name="TextBox 947">
              <a:extLst>
                <a:ext uri="{FF2B5EF4-FFF2-40B4-BE49-F238E27FC236}">
                  <a16:creationId xmlns:a16="http://schemas.microsoft.com/office/drawing/2014/main" id="{2DCED3BE-9713-F348-B24C-0A7999F8008D}"/>
                </a:ext>
              </a:extLst>
            </p:cNvPr>
            <p:cNvSpPr txBox="1"/>
            <p:nvPr/>
          </p:nvSpPr>
          <p:spPr>
            <a:xfrm>
              <a:off x="9422464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949" name="TextBox 948">
              <a:extLst>
                <a:ext uri="{FF2B5EF4-FFF2-40B4-BE49-F238E27FC236}">
                  <a16:creationId xmlns:a16="http://schemas.microsoft.com/office/drawing/2014/main" id="{8B24E275-4619-794F-B106-783AFBA83226}"/>
                </a:ext>
              </a:extLst>
            </p:cNvPr>
            <p:cNvSpPr txBox="1"/>
            <p:nvPr/>
          </p:nvSpPr>
          <p:spPr>
            <a:xfrm>
              <a:off x="10012757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950" name="TextBox 949">
              <a:extLst>
                <a:ext uri="{FF2B5EF4-FFF2-40B4-BE49-F238E27FC236}">
                  <a16:creationId xmlns:a16="http://schemas.microsoft.com/office/drawing/2014/main" id="{A79D6476-4E91-2C44-9AB5-98126E19545A}"/>
                </a:ext>
              </a:extLst>
            </p:cNvPr>
            <p:cNvSpPr txBox="1"/>
            <p:nvPr/>
          </p:nvSpPr>
          <p:spPr>
            <a:xfrm>
              <a:off x="10716862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951" name="TextBox 950">
              <a:extLst>
                <a:ext uri="{FF2B5EF4-FFF2-40B4-BE49-F238E27FC236}">
                  <a16:creationId xmlns:a16="http://schemas.microsoft.com/office/drawing/2014/main" id="{55743AA0-DD7D-1C46-AF7E-A8F3D0F3A503}"/>
                </a:ext>
              </a:extLst>
            </p:cNvPr>
            <p:cNvSpPr txBox="1"/>
            <p:nvPr/>
          </p:nvSpPr>
          <p:spPr>
            <a:xfrm>
              <a:off x="11368069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952" name="TextBox 951">
              <a:extLst>
                <a:ext uri="{FF2B5EF4-FFF2-40B4-BE49-F238E27FC236}">
                  <a16:creationId xmlns:a16="http://schemas.microsoft.com/office/drawing/2014/main" id="{C8FF4608-EF64-504E-9019-EEEE5BA6B13E}"/>
                </a:ext>
              </a:extLst>
            </p:cNvPr>
            <p:cNvSpPr txBox="1"/>
            <p:nvPr/>
          </p:nvSpPr>
          <p:spPr>
            <a:xfrm>
              <a:off x="12017671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953" name="TextBox 952">
              <a:extLst>
                <a:ext uri="{FF2B5EF4-FFF2-40B4-BE49-F238E27FC236}">
                  <a16:creationId xmlns:a16="http://schemas.microsoft.com/office/drawing/2014/main" id="{6F46F0BB-F248-2840-9ED8-8C596C8B744F}"/>
                </a:ext>
              </a:extLst>
            </p:cNvPr>
            <p:cNvSpPr txBox="1"/>
            <p:nvPr/>
          </p:nvSpPr>
          <p:spPr>
            <a:xfrm>
              <a:off x="8085586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954" name="TextBox 953">
              <a:extLst>
                <a:ext uri="{FF2B5EF4-FFF2-40B4-BE49-F238E27FC236}">
                  <a16:creationId xmlns:a16="http://schemas.microsoft.com/office/drawing/2014/main" id="{80CF9FF0-DB03-BE46-9B18-DAD1F1BF400D}"/>
                </a:ext>
              </a:extLst>
            </p:cNvPr>
            <p:cNvSpPr txBox="1"/>
            <p:nvPr/>
          </p:nvSpPr>
          <p:spPr>
            <a:xfrm>
              <a:off x="8732785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955" name="TextBox 954">
              <a:extLst>
                <a:ext uri="{FF2B5EF4-FFF2-40B4-BE49-F238E27FC236}">
                  <a16:creationId xmlns:a16="http://schemas.microsoft.com/office/drawing/2014/main" id="{7B6F5AF9-B461-0D4B-B99B-1D485E86FBE9}"/>
                </a:ext>
              </a:extLst>
            </p:cNvPr>
            <p:cNvSpPr txBox="1"/>
            <p:nvPr/>
          </p:nvSpPr>
          <p:spPr>
            <a:xfrm>
              <a:off x="9379984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956" name="TextBox 955">
              <a:extLst>
                <a:ext uri="{FF2B5EF4-FFF2-40B4-BE49-F238E27FC236}">
                  <a16:creationId xmlns:a16="http://schemas.microsoft.com/office/drawing/2014/main" id="{6B99CDAC-7691-9A44-987F-18795BB14F8D}"/>
                </a:ext>
              </a:extLst>
            </p:cNvPr>
            <p:cNvSpPr txBox="1"/>
            <p:nvPr/>
          </p:nvSpPr>
          <p:spPr>
            <a:xfrm>
              <a:off x="10086494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957" name="TextBox 956">
              <a:extLst>
                <a:ext uri="{FF2B5EF4-FFF2-40B4-BE49-F238E27FC236}">
                  <a16:creationId xmlns:a16="http://schemas.microsoft.com/office/drawing/2014/main" id="{8A61E3D8-92EE-3444-923C-80213B858D60}"/>
                </a:ext>
              </a:extLst>
            </p:cNvPr>
            <p:cNvSpPr txBox="1"/>
            <p:nvPr/>
          </p:nvSpPr>
          <p:spPr>
            <a:xfrm>
              <a:off x="10733693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958" name="TextBox 957">
              <a:extLst>
                <a:ext uri="{FF2B5EF4-FFF2-40B4-BE49-F238E27FC236}">
                  <a16:creationId xmlns:a16="http://schemas.microsoft.com/office/drawing/2014/main" id="{DF5F3F84-AF71-3D47-B2E7-EFBBEDB59307}"/>
                </a:ext>
              </a:extLst>
            </p:cNvPr>
            <p:cNvSpPr txBox="1"/>
            <p:nvPr/>
          </p:nvSpPr>
          <p:spPr>
            <a:xfrm>
              <a:off x="11380892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959" name="TextBox 958">
              <a:extLst>
                <a:ext uri="{FF2B5EF4-FFF2-40B4-BE49-F238E27FC236}">
                  <a16:creationId xmlns:a16="http://schemas.microsoft.com/office/drawing/2014/main" id="{C0576812-6430-ED4B-B161-1CC177E7E9DA}"/>
                </a:ext>
              </a:extLst>
            </p:cNvPr>
            <p:cNvSpPr txBox="1"/>
            <p:nvPr/>
          </p:nvSpPr>
          <p:spPr>
            <a:xfrm>
              <a:off x="12028090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449D6C38-A0C0-A84C-815F-57C2AE606114}"/>
                </a:ext>
              </a:extLst>
            </p:cNvPr>
            <p:cNvSpPr txBox="1"/>
            <p:nvPr/>
          </p:nvSpPr>
          <p:spPr>
            <a:xfrm>
              <a:off x="8144897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961" name="TextBox 960">
              <a:extLst>
                <a:ext uri="{FF2B5EF4-FFF2-40B4-BE49-F238E27FC236}">
                  <a16:creationId xmlns:a16="http://schemas.microsoft.com/office/drawing/2014/main" id="{BE920C31-9001-7945-94C8-6B0FACDD324E}"/>
                </a:ext>
              </a:extLst>
            </p:cNvPr>
            <p:cNvSpPr txBox="1"/>
            <p:nvPr/>
          </p:nvSpPr>
          <p:spPr>
            <a:xfrm>
              <a:off x="8792096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962" name="TextBox 961">
              <a:extLst>
                <a:ext uri="{FF2B5EF4-FFF2-40B4-BE49-F238E27FC236}">
                  <a16:creationId xmlns:a16="http://schemas.microsoft.com/office/drawing/2014/main" id="{7B580FDC-DB3B-3549-9B18-D1F4664D511A}"/>
                </a:ext>
              </a:extLst>
            </p:cNvPr>
            <p:cNvSpPr txBox="1"/>
            <p:nvPr/>
          </p:nvSpPr>
          <p:spPr>
            <a:xfrm>
              <a:off x="9439295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963" name="TextBox 962">
              <a:extLst>
                <a:ext uri="{FF2B5EF4-FFF2-40B4-BE49-F238E27FC236}">
                  <a16:creationId xmlns:a16="http://schemas.microsoft.com/office/drawing/2014/main" id="{8B97066F-430C-1640-AE17-7A5B60E1371E}"/>
                </a:ext>
              </a:extLst>
            </p:cNvPr>
            <p:cNvSpPr txBox="1"/>
            <p:nvPr/>
          </p:nvSpPr>
          <p:spPr>
            <a:xfrm>
              <a:off x="10086494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964" name="TextBox 963">
              <a:extLst>
                <a:ext uri="{FF2B5EF4-FFF2-40B4-BE49-F238E27FC236}">
                  <a16:creationId xmlns:a16="http://schemas.microsoft.com/office/drawing/2014/main" id="{05089775-DC25-A74C-A353-31F5BBF826EE}"/>
                </a:ext>
              </a:extLst>
            </p:cNvPr>
            <p:cNvSpPr txBox="1"/>
            <p:nvPr/>
          </p:nvSpPr>
          <p:spPr>
            <a:xfrm>
              <a:off x="10733693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CAFEB44D-FD8B-B242-9CB8-957E21985FC6}"/>
                </a:ext>
              </a:extLst>
            </p:cNvPr>
            <p:cNvSpPr txBox="1"/>
            <p:nvPr/>
          </p:nvSpPr>
          <p:spPr>
            <a:xfrm>
              <a:off x="11321581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966" name="TextBox 965">
              <a:extLst>
                <a:ext uri="{FF2B5EF4-FFF2-40B4-BE49-F238E27FC236}">
                  <a16:creationId xmlns:a16="http://schemas.microsoft.com/office/drawing/2014/main" id="{8E0CA6E5-8EC2-6E4A-99C3-3030FCCDEEE4}"/>
                </a:ext>
              </a:extLst>
            </p:cNvPr>
            <p:cNvSpPr txBox="1"/>
            <p:nvPr/>
          </p:nvSpPr>
          <p:spPr>
            <a:xfrm>
              <a:off x="11968779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967" name="TextBox 966">
              <a:extLst>
                <a:ext uri="{FF2B5EF4-FFF2-40B4-BE49-F238E27FC236}">
                  <a16:creationId xmlns:a16="http://schemas.microsoft.com/office/drawing/2014/main" id="{0AD8B090-DEA8-F745-BF29-07B55DB88B95}"/>
                </a:ext>
              </a:extLst>
            </p:cNvPr>
            <p:cNvSpPr txBox="1"/>
            <p:nvPr/>
          </p:nvSpPr>
          <p:spPr>
            <a:xfrm>
              <a:off x="8085586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968" name="TextBox 967">
              <a:extLst>
                <a:ext uri="{FF2B5EF4-FFF2-40B4-BE49-F238E27FC236}">
                  <a16:creationId xmlns:a16="http://schemas.microsoft.com/office/drawing/2014/main" id="{6C66327D-2051-E44E-9419-7979F27A0441}"/>
                </a:ext>
              </a:extLst>
            </p:cNvPr>
            <p:cNvSpPr txBox="1"/>
            <p:nvPr/>
          </p:nvSpPr>
          <p:spPr>
            <a:xfrm>
              <a:off x="8732785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969" name="TextBox 968">
              <a:extLst>
                <a:ext uri="{FF2B5EF4-FFF2-40B4-BE49-F238E27FC236}">
                  <a16:creationId xmlns:a16="http://schemas.microsoft.com/office/drawing/2014/main" id="{666AE0C4-BAD8-9D4C-A4B9-9D1607E62107}"/>
                </a:ext>
              </a:extLst>
            </p:cNvPr>
            <p:cNvSpPr txBox="1"/>
            <p:nvPr/>
          </p:nvSpPr>
          <p:spPr>
            <a:xfrm>
              <a:off x="937998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970" name="TextBox 969">
              <a:extLst>
                <a:ext uri="{FF2B5EF4-FFF2-40B4-BE49-F238E27FC236}">
                  <a16:creationId xmlns:a16="http://schemas.microsoft.com/office/drawing/2014/main" id="{3CD91DC1-02DE-4C4A-9C3F-5193CBD6889E}"/>
                </a:ext>
              </a:extLst>
            </p:cNvPr>
            <p:cNvSpPr txBox="1"/>
            <p:nvPr/>
          </p:nvSpPr>
          <p:spPr>
            <a:xfrm>
              <a:off x="10027183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971" name="TextBox 970">
              <a:extLst>
                <a:ext uri="{FF2B5EF4-FFF2-40B4-BE49-F238E27FC236}">
                  <a16:creationId xmlns:a16="http://schemas.microsoft.com/office/drawing/2014/main" id="{1DBA85C0-382C-A048-8BB9-E6EA0986A7D7}"/>
                </a:ext>
              </a:extLst>
            </p:cNvPr>
            <p:cNvSpPr txBox="1"/>
            <p:nvPr/>
          </p:nvSpPr>
          <p:spPr>
            <a:xfrm>
              <a:off x="10674382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972" name="TextBox 971">
              <a:extLst>
                <a:ext uri="{FF2B5EF4-FFF2-40B4-BE49-F238E27FC236}">
                  <a16:creationId xmlns:a16="http://schemas.microsoft.com/office/drawing/2014/main" id="{C0E4F258-5AD6-CD40-B308-B83B150BBCF2}"/>
                </a:ext>
              </a:extLst>
            </p:cNvPr>
            <p:cNvSpPr txBox="1"/>
            <p:nvPr/>
          </p:nvSpPr>
          <p:spPr>
            <a:xfrm>
              <a:off x="1132158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973" name="TextBox 972">
              <a:extLst>
                <a:ext uri="{FF2B5EF4-FFF2-40B4-BE49-F238E27FC236}">
                  <a16:creationId xmlns:a16="http://schemas.microsoft.com/office/drawing/2014/main" id="{CF72A3BD-FD59-D24B-A035-B4F2A3A39AC9}"/>
                </a:ext>
              </a:extLst>
            </p:cNvPr>
            <p:cNvSpPr txBox="1"/>
            <p:nvPr/>
          </p:nvSpPr>
          <p:spPr>
            <a:xfrm>
              <a:off x="11968779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974" name="TextBox 973">
              <a:extLst>
                <a:ext uri="{FF2B5EF4-FFF2-40B4-BE49-F238E27FC236}">
                  <a16:creationId xmlns:a16="http://schemas.microsoft.com/office/drawing/2014/main" id="{C3333A84-D34B-0E4A-BC72-0D9B57B07A44}"/>
                </a:ext>
              </a:extLst>
            </p:cNvPr>
            <p:cNvSpPr txBox="1"/>
            <p:nvPr/>
          </p:nvSpPr>
          <p:spPr>
            <a:xfrm>
              <a:off x="8085586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975" name="TextBox 974">
              <a:extLst>
                <a:ext uri="{FF2B5EF4-FFF2-40B4-BE49-F238E27FC236}">
                  <a16:creationId xmlns:a16="http://schemas.microsoft.com/office/drawing/2014/main" id="{26D372EE-1727-8147-B5BE-2654D381196D}"/>
                </a:ext>
              </a:extLst>
            </p:cNvPr>
            <p:cNvSpPr txBox="1"/>
            <p:nvPr/>
          </p:nvSpPr>
          <p:spPr>
            <a:xfrm>
              <a:off x="8732785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CD80FFE-6A01-6B48-92F1-B6309B2326EB}"/>
                </a:ext>
              </a:extLst>
            </p:cNvPr>
            <p:cNvSpPr txBox="1"/>
            <p:nvPr/>
          </p:nvSpPr>
          <p:spPr>
            <a:xfrm>
              <a:off x="937998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977" name="TextBox 976">
              <a:extLst>
                <a:ext uri="{FF2B5EF4-FFF2-40B4-BE49-F238E27FC236}">
                  <a16:creationId xmlns:a16="http://schemas.microsoft.com/office/drawing/2014/main" id="{425C3328-0241-444F-8EBF-009E5D007FA8}"/>
                </a:ext>
              </a:extLst>
            </p:cNvPr>
            <p:cNvSpPr txBox="1"/>
            <p:nvPr/>
          </p:nvSpPr>
          <p:spPr>
            <a:xfrm>
              <a:off x="10027183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978" name="TextBox 977">
              <a:extLst>
                <a:ext uri="{FF2B5EF4-FFF2-40B4-BE49-F238E27FC236}">
                  <a16:creationId xmlns:a16="http://schemas.microsoft.com/office/drawing/2014/main" id="{18F3AB96-5583-1749-B6C1-58671D6DEDC5}"/>
                </a:ext>
              </a:extLst>
            </p:cNvPr>
            <p:cNvSpPr txBox="1"/>
            <p:nvPr/>
          </p:nvSpPr>
          <p:spPr>
            <a:xfrm>
              <a:off x="10674382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F7C8AB12-E8E4-0A43-B673-619B7FE3C942}"/>
                </a:ext>
              </a:extLst>
            </p:cNvPr>
            <p:cNvSpPr txBox="1"/>
            <p:nvPr/>
          </p:nvSpPr>
          <p:spPr>
            <a:xfrm>
              <a:off x="1132158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B4852A81-C867-3649-BA24-1E502D0FE589}"/>
                </a:ext>
              </a:extLst>
            </p:cNvPr>
            <p:cNvSpPr txBox="1"/>
            <p:nvPr/>
          </p:nvSpPr>
          <p:spPr>
            <a:xfrm>
              <a:off x="11968779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981" name="TextBox 980">
              <a:extLst>
                <a:ext uri="{FF2B5EF4-FFF2-40B4-BE49-F238E27FC236}">
                  <a16:creationId xmlns:a16="http://schemas.microsoft.com/office/drawing/2014/main" id="{E44E7F44-5B15-2D49-85DB-E2D221915545}"/>
                </a:ext>
              </a:extLst>
            </p:cNvPr>
            <p:cNvSpPr txBox="1"/>
            <p:nvPr/>
          </p:nvSpPr>
          <p:spPr>
            <a:xfrm>
              <a:off x="8085586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982" name="TextBox 981">
              <a:extLst>
                <a:ext uri="{FF2B5EF4-FFF2-40B4-BE49-F238E27FC236}">
                  <a16:creationId xmlns:a16="http://schemas.microsoft.com/office/drawing/2014/main" id="{D590A9B7-D12C-614F-A3FC-4A74CE7F2108}"/>
                </a:ext>
              </a:extLst>
            </p:cNvPr>
            <p:cNvSpPr txBox="1"/>
            <p:nvPr/>
          </p:nvSpPr>
          <p:spPr>
            <a:xfrm>
              <a:off x="8732785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983" name="TextBox 982">
              <a:extLst>
                <a:ext uri="{FF2B5EF4-FFF2-40B4-BE49-F238E27FC236}">
                  <a16:creationId xmlns:a16="http://schemas.microsoft.com/office/drawing/2014/main" id="{8A98B08D-B602-AC49-A479-F886FB140BA0}"/>
                </a:ext>
              </a:extLst>
            </p:cNvPr>
            <p:cNvSpPr txBox="1"/>
            <p:nvPr/>
          </p:nvSpPr>
          <p:spPr>
            <a:xfrm>
              <a:off x="9379984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984" name="TextBox 983">
              <a:extLst>
                <a:ext uri="{FF2B5EF4-FFF2-40B4-BE49-F238E27FC236}">
                  <a16:creationId xmlns:a16="http://schemas.microsoft.com/office/drawing/2014/main" id="{CAE7D85E-46DD-AA4C-90E1-2BC6ACC6FE41}"/>
                </a:ext>
              </a:extLst>
            </p:cNvPr>
            <p:cNvSpPr txBox="1"/>
            <p:nvPr/>
          </p:nvSpPr>
          <p:spPr>
            <a:xfrm>
              <a:off x="10027183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985" name="TextBox 984">
              <a:extLst>
                <a:ext uri="{FF2B5EF4-FFF2-40B4-BE49-F238E27FC236}">
                  <a16:creationId xmlns:a16="http://schemas.microsoft.com/office/drawing/2014/main" id="{4B878D94-818D-8443-8F4A-6F8D74D7D881}"/>
                </a:ext>
              </a:extLst>
            </p:cNvPr>
            <p:cNvSpPr txBox="1"/>
            <p:nvPr/>
          </p:nvSpPr>
          <p:spPr>
            <a:xfrm>
              <a:off x="10674382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986" name="TextBox 985">
              <a:extLst>
                <a:ext uri="{FF2B5EF4-FFF2-40B4-BE49-F238E27FC236}">
                  <a16:creationId xmlns:a16="http://schemas.microsoft.com/office/drawing/2014/main" id="{61C7A33B-BD05-EF46-834F-5C7241FA9309}"/>
                </a:ext>
              </a:extLst>
            </p:cNvPr>
            <p:cNvSpPr txBox="1"/>
            <p:nvPr/>
          </p:nvSpPr>
          <p:spPr>
            <a:xfrm>
              <a:off x="11380892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987" name="TextBox 986">
              <a:extLst>
                <a:ext uri="{FF2B5EF4-FFF2-40B4-BE49-F238E27FC236}">
                  <a16:creationId xmlns:a16="http://schemas.microsoft.com/office/drawing/2014/main" id="{4ED281C1-0831-D04D-8D94-DCA37527E7B5}"/>
                </a:ext>
              </a:extLst>
            </p:cNvPr>
            <p:cNvSpPr txBox="1"/>
            <p:nvPr/>
          </p:nvSpPr>
          <p:spPr>
            <a:xfrm>
              <a:off x="12028090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cxnSp>
          <p:nvCxnSpPr>
            <p:cNvPr id="988" name="Straight Connector 987">
              <a:extLst>
                <a:ext uri="{FF2B5EF4-FFF2-40B4-BE49-F238E27FC236}">
                  <a16:creationId xmlns:a16="http://schemas.microsoft.com/office/drawing/2014/main" id="{329943F4-0AAF-3448-B0D0-E99561928F74}"/>
                </a:ext>
              </a:extLst>
            </p:cNvPr>
            <p:cNvCxnSpPr/>
            <p:nvPr/>
          </p:nvCxnSpPr>
          <p:spPr>
            <a:xfrm>
              <a:off x="8005014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9" name="Group 988">
            <a:extLst>
              <a:ext uri="{FF2B5EF4-FFF2-40B4-BE49-F238E27FC236}">
                <a16:creationId xmlns:a16="http://schemas.microsoft.com/office/drawing/2014/main" id="{7B94033A-A408-1940-8B17-4E47A15E087D}"/>
              </a:ext>
            </a:extLst>
          </p:cNvPr>
          <p:cNvGrpSpPr/>
          <p:nvPr/>
        </p:nvGrpSpPr>
        <p:grpSpPr>
          <a:xfrm>
            <a:off x="18370887" y="9105114"/>
            <a:ext cx="4471639" cy="3848886"/>
            <a:chOff x="13189299" y="4933557"/>
            <a:chExt cx="4471639" cy="3848886"/>
          </a:xfrm>
        </p:grpSpPr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788158B5-66E6-D243-A065-5319411BA2E8}"/>
                </a:ext>
              </a:extLst>
            </p:cNvPr>
            <p:cNvSpPr txBox="1"/>
            <p:nvPr/>
          </p:nvSpPr>
          <p:spPr>
            <a:xfrm>
              <a:off x="14510445" y="4933557"/>
              <a:ext cx="182934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DECEMBER</a:t>
              </a:r>
            </a:p>
          </p:txBody>
        </p:sp>
        <p:sp>
          <p:nvSpPr>
            <p:cNvPr id="991" name="TextBox 990">
              <a:extLst>
                <a:ext uri="{FF2B5EF4-FFF2-40B4-BE49-F238E27FC236}">
                  <a16:creationId xmlns:a16="http://schemas.microsoft.com/office/drawing/2014/main" id="{296ADB10-4CE4-244E-AAEE-B0E824463966}"/>
                </a:ext>
              </a:extLst>
            </p:cNvPr>
            <p:cNvSpPr txBox="1"/>
            <p:nvPr/>
          </p:nvSpPr>
          <p:spPr>
            <a:xfrm>
              <a:off x="13318763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B671B1A3-C446-5049-B27A-754D90F0F1D4}"/>
                </a:ext>
              </a:extLst>
            </p:cNvPr>
            <p:cNvSpPr txBox="1"/>
            <p:nvPr/>
          </p:nvSpPr>
          <p:spPr>
            <a:xfrm>
              <a:off x="13916268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993" name="TextBox 992">
              <a:extLst>
                <a:ext uri="{FF2B5EF4-FFF2-40B4-BE49-F238E27FC236}">
                  <a16:creationId xmlns:a16="http://schemas.microsoft.com/office/drawing/2014/main" id="{DB727F5B-034C-C94A-8F49-67869BF9ADCD}"/>
                </a:ext>
              </a:extLst>
            </p:cNvPr>
            <p:cNvSpPr txBox="1"/>
            <p:nvPr/>
          </p:nvSpPr>
          <p:spPr>
            <a:xfrm>
              <a:off x="14606749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6B0837F0-F403-8249-BA76-4D0406DE6B22}"/>
                </a:ext>
              </a:extLst>
            </p:cNvPr>
            <p:cNvSpPr txBox="1"/>
            <p:nvPr/>
          </p:nvSpPr>
          <p:spPr>
            <a:xfrm>
              <a:off x="15197042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169077F3-3F20-5741-B633-4AD05AFF0DA5}"/>
                </a:ext>
              </a:extLst>
            </p:cNvPr>
            <p:cNvSpPr txBox="1"/>
            <p:nvPr/>
          </p:nvSpPr>
          <p:spPr>
            <a:xfrm>
              <a:off x="15901147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4291DC3D-693A-F64C-B18F-4931B6CFD4B2}"/>
                </a:ext>
              </a:extLst>
            </p:cNvPr>
            <p:cNvSpPr txBox="1"/>
            <p:nvPr/>
          </p:nvSpPr>
          <p:spPr>
            <a:xfrm>
              <a:off x="16552354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997" name="TextBox 996">
              <a:extLst>
                <a:ext uri="{FF2B5EF4-FFF2-40B4-BE49-F238E27FC236}">
                  <a16:creationId xmlns:a16="http://schemas.microsoft.com/office/drawing/2014/main" id="{A96BB472-5157-3F41-BBB3-623C4F3062C4}"/>
                </a:ext>
              </a:extLst>
            </p:cNvPr>
            <p:cNvSpPr txBox="1"/>
            <p:nvPr/>
          </p:nvSpPr>
          <p:spPr>
            <a:xfrm>
              <a:off x="17201956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9655FD0E-B36B-AE48-B23C-1A3A89DDEF55}"/>
                </a:ext>
              </a:extLst>
            </p:cNvPr>
            <p:cNvSpPr txBox="1"/>
            <p:nvPr/>
          </p:nvSpPr>
          <p:spPr>
            <a:xfrm>
              <a:off x="13269871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999" name="TextBox 998">
              <a:extLst>
                <a:ext uri="{FF2B5EF4-FFF2-40B4-BE49-F238E27FC236}">
                  <a16:creationId xmlns:a16="http://schemas.microsoft.com/office/drawing/2014/main" id="{3B699EA2-1487-EC46-B665-F6EFBC571760}"/>
                </a:ext>
              </a:extLst>
            </p:cNvPr>
            <p:cNvSpPr txBox="1"/>
            <p:nvPr/>
          </p:nvSpPr>
          <p:spPr>
            <a:xfrm>
              <a:off x="13917070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3B3B246-7473-4041-9BBB-06715F758C27}"/>
                </a:ext>
              </a:extLst>
            </p:cNvPr>
            <p:cNvSpPr txBox="1"/>
            <p:nvPr/>
          </p:nvSpPr>
          <p:spPr>
            <a:xfrm>
              <a:off x="14564269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01" name="TextBox 1000">
              <a:extLst>
                <a:ext uri="{FF2B5EF4-FFF2-40B4-BE49-F238E27FC236}">
                  <a16:creationId xmlns:a16="http://schemas.microsoft.com/office/drawing/2014/main" id="{E6C173F0-5AF0-6540-933F-A5D4E4AD0539}"/>
                </a:ext>
              </a:extLst>
            </p:cNvPr>
            <p:cNvSpPr txBox="1"/>
            <p:nvPr/>
          </p:nvSpPr>
          <p:spPr>
            <a:xfrm>
              <a:off x="15211468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C665B910-7A15-344E-BC31-F4F3BC0D23D5}"/>
                </a:ext>
              </a:extLst>
            </p:cNvPr>
            <p:cNvSpPr txBox="1"/>
            <p:nvPr/>
          </p:nvSpPr>
          <p:spPr>
            <a:xfrm>
              <a:off x="15858667" y="6106861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03" name="TextBox 1002">
              <a:extLst>
                <a:ext uri="{FF2B5EF4-FFF2-40B4-BE49-F238E27FC236}">
                  <a16:creationId xmlns:a16="http://schemas.microsoft.com/office/drawing/2014/main" id="{7C805666-BF5D-DF4A-843F-4707F2A7CC0E}"/>
                </a:ext>
              </a:extLst>
            </p:cNvPr>
            <p:cNvSpPr txBox="1"/>
            <p:nvPr/>
          </p:nvSpPr>
          <p:spPr>
            <a:xfrm>
              <a:off x="16565177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B7D353FB-C1E1-6A44-97FA-7B3C040AF1E8}"/>
                </a:ext>
              </a:extLst>
            </p:cNvPr>
            <p:cNvSpPr txBox="1"/>
            <p:nvPr/>
          </p:nvSpPr>
          <p:spPr>
            <a:xfrm>
              <a:off x="17212375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05" name="TextBox 1004">
              <a:extLst>
                <a:ext uri="{FF2B5EF4-FFF2-40B4-BE49-F238E27FC236}">
                  <a16:creationId xmlns:a16="http://schemas.microsoft.com/office/drawing/2014/main" id="{B3D9F964-6920-594F-9174-75B31BCF4485}"/>
                </a:ext>
              </a:extLst>
            </p:cNvPr>
            <p:cNvSpPr txBox="1"/>
            <p:nvPr/>
          </p:nvSpPr>
          <p:spPr>
            <a:xfrm>
              <a:off x="13329182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A96316BC-4CDD-6A48-80CA-CAC101E537B5}"/>
                </a:ext>
              </a:extLst>
            </p:cNvPr>
            <p:cNvSpPr txBox="1"/>
            <p:nvPr/>
          </p:nvSpPr>
          <p:spPr>
            <a:xfrm>
              <a:off x="13976381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007" name="TextBox 1006">
              <a:extLst>
                <a:ext uri="{FF2B5EF4-FFF2-40B4-BE49-F238E27FC236}">
                  <a16:creationId xmlns:a16="http://schemas.microsoft.com/office/drawing/2014/main" id="{B9D5ADA3-96E3-E940-B22A-0D077A3D0BE7}"/>
                </a:ext>
              </a:extLst>
            </p:cNvPr>
            <p:cNvSpPr txBox="1"/>
            <p:nvPr/>
          </p:nvSpPr>
          <p:spPr>
            <a:xfrm>
              <a:off x="14623580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B38D33A9-DEE3-0A40-B0D4-083271354923}"/>
                </a:ext>
              </a:extLst>
            </p:cNvPr>
            <p:cNvSpPr txBox="1"/>
            <p:nvPr/>
          </p:nvSpPr>
          <p:spPr>
            <a:xfrm>
              <a:off x="15270779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009" name="TextBox 1008">
              <a:extLst>
                <a:ext uri="{FF2B5EF4-FFF2-40B4-BE49-F238E27FC236}">
                  <a16:creationId xmlns:a16="http://schemas.microsoft.com/office/drawing/2014/main" id="{588F2458-4EB4-F54C-9B5C-A82E257C9960}"/>
                </a:ext>
              </a:extLst>
            </p:cNvPr>
            <p:cNvSpPr txBox="1"/>
            <p:nvPr/>
          </p:nvSpPr>
          <p:spPr>
            <a:xfrm>
              <a:off x="15917978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1867C301-8CA8-0C40-AB8C-C9D0EC5E5681}"/>
                </a:ext>
              </a:extLst>
            </p:cNvPr>
            <p:cNvSpPr txBox="1"/>
            <p:nvPr/>
          </p:nvSpPr>
          <p:spPr>
            <a:xfrm>
              <a:off x="16565177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011" name="TextBox 1010">
              <a:extLst>
                <a:ext uri="{FF2B5EF4-FFF2-40B4-BE49-F238E27FC236}">
                  <a16:creationId xmlns:a16="http://schemas.microsoft.com/office/drawing/2014/main" id="{DEDBD02B-4EDA-224B-BF24-0A0AA75EA2F1}"/>
                </a:ext>
              </a:extLst>
            </p:cNvPr>
            <p:cNvSpPr txBox="1"/>
            <p:nvPr/>
          </p:nvSpPr>
          <p:spPr>
            <a:xfrm>
              <a:off x="17212375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7F2E01A5-DCBE-474C-AE1D-048A049F0DF2}"/>
                </a:ext>
              </a:extLst>
            </p:cNvPr>
            <p:cNvSpPr txBox="1"/>
            <p:nvPr/>
          </p:nvSpPr>
          <p:spPr>
            <a:xfrm>
              <a:off x="1326987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013" name="TextBox 1012">
              <a:extLst>
                <a:ext uri="{FF2B5EF4-FFF2-40B4-BE49-F238E27FC236}">
                  <a16:creationId xmlns:a16="http://schemas.microsoft.com/office/drawing/2014/main" id="{DEEA1761-ABA5-F24D-BBFB-8A8700047CEE}"/>
                </a:ext>
              </a:extLst>
            </p:cNvPr>
            <p:cNvSpPr txBox="1"/>
            <p:nvPr/>
          </p:nvSpPr>
          <p:spPr>
            <a:xfrm>
              <a:off x="13917070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014" name="TextBox 1013">
              <a:extLst>
                <a:ext uri="{FF2B5EF4-FFF2-40B4-BE49-F238E27FC236}">
                  <a16:creationId xmlns:a16="http://schemas.microsoft.com/office/drawing/2014/main" id="{E6C873D0-A2D8-0E4C-BC9B-09ADBB814E53}"/>
                </a:ext>
              </a:extLst>
            </p:cNvPr>
            <p:cNvSpPr txBox="1"/>
            <p:nvPr/>
          </p:nvSpPr>
          <p:spPr>
            <a:xfrm>
              <a:off x="14564269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015" name="TextBox 1014">
              <a:extLst>
                <a:ext uri="{FF2B5EF4-FFF2-40B4-BE49-F238E27FC236}">
                  <a16:creationId xmlns:a16="http://schemas.microsoft.com/office/drawing/2014/main" id="{CEE1ED60-3790-A943-A810-6C2B13DBCD92}"/>
                </a:ext>
              </a:extLst>
            </p:cNvPr>
            <p:cNvSpPr txBox="1"/>
            <p:nvPr/>
          </p:nvSpPr>
          <p:spPr>
            <a:xfrm>
              <a:off x="15211468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016" name="TextBox 1015">
              <a:extLst>
                <a:ext uri="{FF2B5EF4-FFF2-40B4-BE49-F238E27FC236}">
                  <a16:creationId xmlns:a16="http://schemas.microsoft.com/office/drawing/2014/main" id="{89CFD28A-61BE-9A48-9268-88F58060892D}"/>
                </a:ext>
              </a:extLst>
            </p:cNvPr>
            <p:cNvSpPr txBox="1"/>
            <p:nvPr/>
          </p:nvSpPr>
          <p:spPr>
            <a:xfrm>
              <a:off x="15858667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017" name="TextBox 1016">
              <a:extLst>
                <a:ext uri="{FF2B5EF4-FFF2-40B4-BE49-F238E27FC236}">
                  <a16:creationId xmlns:a16="http://schemas.microsoft.com/office/drawing/2014/main" id="{6D92F560-E7E7-D745-AF5A-1F975313B177}"/>
                </a:ext>
              </a:extLst>
            </p:cNvPr>
            <p:cNvSpPr txBox="1"/>
            <p:nvPr/>
          </p:nvSpPr>
          <p:spPr>
            <a:xfrm>
              <a:off x="16505866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018" name="TextBox 1017">
              <a:extLst>
                <a:ext uri="{FF2B5EF4-FFF2-40B4-BE49-F238E27FC236}">
                  <a16:creationId xmlns:a16="http://schemas.microsoft.com/office/drawing/2014/main" id="{5003211A-152B-3C45-ACA8-B066011B863F}"/>
                </a:ext>
              </a:extLst>
            </p:cNvPr>
            <p:cNvSpPr txBox="1"/>
            <p:nvPr/>
          </p:nvSpPr>
          <p:spPr>
            <a:xfrm>
              <a:off x="1715306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019" name="TextBox 1018">
              <a:extLst>
                <a:ext uri="{FF2B5EF4-FFF2-40B4-BE49-F238E27FC236}">
                  <a16:creationId xmlns:a16="http://schemas.microsoft.com/office/drawing/2014/main" id="{51D5EE0F-33E0-1943-9535-9E76E82F789C}"/>
                </a:ext>
              </a:extLst>
            </p:cNvPr>
            <p:cNvSpPr txBox="1"/>
            <p:nvPr/>
          </p:nvSpPr>
          <p:spPr>
            <a:xfrm>
              <a:off x="1326987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020" name="TextBox 1019">
              <a:extLst>
                <a:ext uri="{FF2B5EF4-FFF2-40B4-BE49-F238E27FC236}">
                  <a16:creationId xmlns:a16="http://schemas.microsoft.com/office/drawing/2014/main" id="{FB4DE383-1A7F-E64C-AFCF-0293315EFEAC}"/>
                </a:ext>
              </a:extLst>
            </p:cNvPr>
            <p:cNvSpPr txBox="1"/>
            <p:nvPr/>
          </p:nvSpPr>
          <p:spPr>
            <a:xfrm>
              <a:off x="13917070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021" name="TextBox 1020">
              <a:extLst>
                <a:ext uri="{FF2B5EF4-FFF2-40B4-BE49-F238E27FC236}">
                  <a16:creationId xmlns:a16="http://schemas.microsoft.com/office/drawing/2014/main" id="{ECEEA5D8-5587-E244-B4FA-6EF2B7D442AF}"/>
                </a:ext>
              </a:extLst>
            </p:cNvPr>
            <p:cNvSpPr txBox="1"/>
            <p:nvPr/>
          </p:nvSpPr>
          <p:spPr>
            <a:xfrm>
              <a:off x="14564269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022" name="TextBox 1021">
              <a:extLst>
                <a:ext uri="{FF2B5EF4-FFF2-40B4-BE49-F238E27FC236}">
                  <a16:creationId xmlns:a16="http://schemas.microsoft.com/office/drawing/2014/main" id="{DED5DE5E-42F0-9A4C-AF29-860E0B75EA57}"/>
                </a:ext>
              </a:extLst>
            </p:cNvPr>
            <p:cNvSpPr txBox="1"/>
            <p:nvPr/>
          </p:nvSpPr>
          <p:spPr>
            <a:xfrm>
              <a:off x="15211468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023" name="TextBox 1022">
              <a:extLst>
                <a:ext uri="{FF2B5EF4-FFF2-40B4-BE49-F238E27FC236}">
                  <a16:creationId xmlns:a16="http://schemas.microsoft.com/office/drawing/2014/main" id="{35F748F9-934A-0A45-BF32-08CB0F3BC7F1}"/>
                </a:ext>
              </a:extLst>
            </p:cNvPr>
            <p:cNvSpPr txBox="1"/>
            <p:nvPr/>
          </p:nvSpPr>
          <p:spPr>
            <a:xfrm>
              <a:off x="15858667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05D904-3127-E347-8F2E-5299C93492C5}"/>
                </a:ext>
              </a:extLst>
            </p:cNvPr>
            <p:cNvSpPr txBox="1"/>
            <p:nvPr/>
          </p:nvSpPr>
          <p:spPr>
            <a:xfrm>
              <a:off x="16505866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586062C-670A-7248-A1D7-D666FA89C6D2}"/>
                </a:ext>
              </a:extLst>
            </p:cNvPr>
            <p:cNvSpPr txBox="1"/>
            <p:nvPr/>
          </p:nvSpPr>
          <p:spPr>
            <a:xfrm>
              <a:off x="1715306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A8806B73-0F41-2D4F-A705-45DBFE2BF044}"/>
                </a:ext>
              </a:extLst>
            </p:cNvPr>
            <p:cNvSpPr txBox="1"/>
            <p:nvPr/>
          </p:nvSpPr>
          <p:spPr>
            <a:xfrm>
              <a:off x="13269871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69E402E0-605B-194D-8145-9E5C5D257FFE}"/>
                </a:ext>
              </a:extLst>
            </p:cNvPr>
            <p:cNvSpPr txBox="1"/>
            <p:nvPr/>
          </p:nvSpPr>
          <p:spPr>
            <a:xfrm>
              <a:off x="13917070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354A4A42-F7C0-8C4F-92F0-97E1729E86CD}"/>
                </a:ext>
              </a:extLst>
            </p:cNvPr>
            <p:cNvSpPr txBox="1"/>
            <p:nvPr/>
          </p:nvSpPr>
          <p:spPr>
            <a:xfrm>
              <a:off x="14564269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FD976C4-FFC9-184C-854D-4172C60CE896}"/>
                </a:ext>
              </a:extLst>
            </p:cNvPr>
            <p:cNvSpPr txBox="1"/>
            <p:nvPr/>
          </p:nvSpPr>
          <p:spPr>
            <a:xfrm>
              <a:off x="15211468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7BD96D1-82BD-C247-9BE9-F9A09B30C533}"/>
                </a:ext>
              </a:extLst>
            </p:cNvPr>
            <p:cNvSpPr txBox="1"/>
            <p:nvPr/>
          </p:nvSpPr>
          <p:spPr>
            <a:xfrm>
              <a:off x="15858667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CF83BEB7-7951-1346-B2B6-BD35716AC147}"/>
                </a:ext>
              </a:extLst>
            </p:cNvPr>
            <p:cNvSpPr txBox="1"/>
            <p:nvPr/>
          </p:nvSpPr>
          <p:spPr>
            <a:xfrm>
              <a:off x="16505866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2F0E2203-4E09-B64D-9E7B-A08896051F0F}"/>
                </a:ext>
              </a:extLst>
            </p:cNvPr>
            <p:cNvSpPr txBox="1"/>
            <p:nvPr/>
          </p:nvSpPr>
          <p:spPr>
            <a:xfrm>
              <a:off x="17153064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A7803F70-9DA2-7944-812A-9611CB3174DF}"/>
                </a:ext>
              </a:extLst>
            </p:cNvPr>
            <p:cNvSpPr txBox="1"/>
            <p:nvPr/>
          </p:nvSpPr>
          <p:spPr>
            <a:xfrm>
              <a:off x="13269870" y="844388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EA4370ED-189C-C94D-91F0-3B7F83080275}"/>
                </a:ext>
              </a:extLst>
            </p:cNvPr>
            <p:cNvSpPr txBox="1"/>
            <p:nvPr/>
          </p:nvSpPr>
          <p:spPr>
            <a:xfrm>
              <a:off x="13976381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DB198CC3-3D61-8F49-9BF6-885740DC7474}"/>
                </a:ext>
              </a:extLst>
            </p:cNvPr>
            <p:cNvSpPr txBox="1"/>
            <p:nvPr/>
          </p:nvSpPr>
          <p:spPr>
            <a:xfrm>
              <a:off x="14623580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E6767D82-C791-FB4D-8770-A8BCBEF50355}"/>
                </a:ext>
              </a:extLst>
            </p:cNvPr>
            <p:cNvSpPr txBox="1"/>
            <p:nvPr/>
          </p:nvSpPr>
          <p:spPr>
            <a:xfrm>
              <a:off x="15270779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25142420-FE1C-AE45-AF1A-2DC8B6EBD43A}"/>
                </a:ext>
              </a:extLst>
            </p:cNvPr>
            <p:cNvSpPr txBox="1"/>
            <p:nvPr/>
          </p:nvSpPr>
          <p:spPr>
            <a:xfrm>
              <a:off x="15917978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2BF51699-8E5E-EB46-A7F8-EA96058EBDEA}"/>
                </a:ext>
              </a:extLst>
            </p:cNvPr>
            <p:cNvSpPr txBox="1"/>
            <p:nvPr/>
          </p:nvSpPr>
          <p:spPr>
            <a:xfrm>
              <a:off x="16565177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30BFB903-A2AF-894E-84F6-450F1D373387}"/>
                </a:ext>
              </a:extLst>
            </p:cNvPr>
            <p:cNvSpPr txBox="1"/>
            <p:nvPr/>
          </p:nvSpPr>
          <p:spPr>
            <a:xfrm>
              <a:off x="17212375" y="8443889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A1DA882A-1E78-A340-A272-F08492C7FC50}"/>
                </a:ext>
              </a:extLst>
            </p:cNvPr>
            <p:cNvCxnSpPr/>
            <p:nvPr/>
          </p:nvCxnSpPr>
          <p:spPr>
            <a:xfrm>
              <a:off x="13189299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1" name="Group 1360">
            <a:extLst>
              <a:ext uri="{FF2B5EF4-FFF2-40B4-BE49-F238E27FC236}">
                <a16:creationId xmlns:a16="http://schemas.microsoft.com/office/drawing/2014/main" id="{D8E71F72-844F-A748-94ED-4351DDABD1D9}"/>
              </a:ext>
            </a:extLst>
          </p:cNvPr>
          <p:cNvGrpSpPr/>
          <p:nvPr/>
        </p:nvGrpSpPr>
        <p:grpSpPr>
          <a:xfrm>
            <a:off x="8005014" y="9105114"/>
            <a:ext cx="4471639" cy="3381481"/>
            <a:chOff x="2820729" y="4933557"/>
            <a:chExt cx="4471639" cy="3381481"/>
          </a:xfrm>
        </p:grpSpPr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1C65F59B-E65D-6244-9E82-C5A7E8CF2FB5}"/>
                </a:ext>
              </a:extLst>
            </p:cNvPr>
            <p:cNvSpPr txBox="1"/>
            <p:nvPr/>
          </p:nvSpPr>
          <p:spPr>
            <a:xfrm>
              <a:off x="4229238" y="4933557"/>
              <a:ext cx="165462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Poppins" pitchFamily="2" charset="77"/>
                  <a:cs typeface="Poppins" pitchFamily="2" charset="77"/>
                </a:rPr>
                <a:t>OCTOBER</a:t>
              </a:r>
            </a:p>
          </p:txBody>
        </p:sp>
        <p:sp>
          <p:nvSpPr>
            <p:cNvPr id="1363" name="TextBox 1362">
              <a:extLst>
                <a:ext uri="{FF2B5EF4-FFF2-40B4-BE49-F238E27FC236}">
                  <a16:creationId xmlns:a16="http://schemas.microsoft.com/office/drawing/2014/main" id="{9B7D2870-2EC9-B54D-A6F6-DA28297DA61D}"/>
                </a:ext>
              </a:extLst>
            </p:cNvPr>
            <p:cNvSpPr txBox="1"/>
            <p:nvPr/>
          </p:nvSpPr>
          <p:spPr>
            <a:xfrm>
              <a:off x="2950193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5E01D311-DAF7-AA43-A662-3B7B2B0F3044}"/>
                </a:ext>
              </a:extLst>
            </p:cNvPr>
            <p:cNvSpPr txBox="1"/>
            <p:nvPr/>
          </p:nvSpPr>
          <p:spPr>
            <a:xfrm>
              <a:off x="3547698" y="5488691"/>
              <a:ext cx="42351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</a:t>
              </a:r>
            </a:p>
          </p:txBody>
        </p:sp>
        <p:sp>
          <p:nvSpPr>
            <p:cNvPr id="1365" name="TextBox 1364">
              <a:extLst>
                <a:ext uri="{FF2B5EF4-FFF2-40B4-BE49-F238E27FC236}">
                  <a16:creationId xmlns:a16="http://schemas.microsoft.com/office/drawing/2014/main" id="{2D740E6A-CB66-3944-85E7-EDBB3DD29113}"/>
                </a:ext>
              </a:extLst>
            </p:cNvPr>
            <p:cNvSpPr txBox="1"/>
            <p:nvPr/>
          </p:nvSpPr>
          <p:spPr>
            <a:xfrm>
              <a:off x="4238179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2AFF56C0-F472-7142-8E2D-3C1E4D2B7AD5}"/>
                </a:ext>
              </a:extLst>
            </p:cNvPr>
            <p:cNvSpPr txBox="1"/>
            <p:nvPr/>
          </p:nvSpPr>
          <p:spPr>
            <a:xfrm>
              <a:off x="4828472" y="5488691"/>
              <a:ext cx="4507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W</a:t>
              </a:r>
            </a:p>
          </p:txBody>
        </p:sp>
        <p:sp>
          <p:nvSpPr>
            <p:cNvPr id="1367" name="TextBox 1366">
              <a:extLst>
                <a:ext uri="{FF2B5EF4-FFF2-40B4-BE49-F238E27FC236}">
                  <a16:creationId xmlns:a16="http://schemas.microsoft.com/office/drawing/2014/main" id="{3820A679-986F-FB4F-A7E1-B4E1E39651E2}"/>
                </a:ext>
              </a:extLst>
            </p:cNvPr>
            <p:cNvSpPr txBox="1"/>
            <p:nvPr/>
          </p:nvSpPr>
          <p:spPr>
            <a:xfrm>
              <a:off x="5532577" y="5488691"/>
              <a:ext cx="3369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</a:t>
              </a: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7676AAA3-07C0-774E-9091-AA337EE7449D}"/>
                </a:ext>
              </a:extLst>
            </p:cNvPr>
            <p:cNvSpPr txBox="1"/>
            <p:nvPr/>
          </p:nvSpPr>
          <p:spPr>
            <a:xfrm>
              <a:off x="6183784" y="5488691"/>
              <a:ext cx="32893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</a:t>
              </a:r>
            </a:p>
          </p:txBody>
        </p:sp>
        <p:sp>
          <p:nvSpPr>
            <p:cNvPr id="1369" name="TextBox 1368">
              <a:extLst>
                <a:ext uri="{FF2B5EF4-FFF2-40B4-BE49-F238E27FC236}">
                  <a16:creationId xmlns:a16="http://schemas.microsoft.com/office/drawing/2014/main" id="{0236BD55-0296-0C49-B9B0-56FDEA977DC2}"/>
                </a:ext>
              </a:extLst>
            </p:cNvPr>
            <p:cNvSpPr txBox="1"/>
            <p:nvPr/>
          </p:nvSpPr>
          <p:spPr>
            <a:xfrm>
              <a:off x="6833386" y="5488691"/>
              <a:ext cx="3241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S</a:t>
              </a: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F2012B9C-548D-3D44-A948-5574247C7FAA}"/>
                </a:ext>
              </a:extLst>
            </p:cNvPr>
            <p:cNvSpPr txBox="1"/>
            <p:nvPr/>
          </p:nvSpPr>
          <p:spPr>
            <a:xfrm>
              <a:off x="2960612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71" name="TextBox 1370">
              <a:extLst>
                <a:ext uri="{FF2B5EF4-FFF2-40B4-BE49-F238E27FC236}">
                  <a16:creationId xmlns:a16="http://schemas.microsoft.com/office/drawing/2014/main" id="{19784C76-E64E-2947-8A84-A541D9E6DBD2}"/>
                </a:ext>
              </a:extLst>
            </p:cNvPr>
            <p:cNvSpPr txBox="1"/>
            <p:nvPr/>
          </p:nvSpPr>
          <p:spPr>
            <a:xfrm>
              <a:off x="3607811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2FB2896E-23B5-234F-A8E0-700AAE471390}"/>
                </a:ext>
              </a:extLst>
            </p:cNvPr>
            <p:cNvSpPr txBox="1"/>
            <p:nvPr/>
          </p:nvSpPr>
          <p:spPr>
            <a:xfrm>
              <a:off x="4255010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73" name="TextBox 1372">
              <a:extLst>
                <a:ext uri="{FF2B5EF4-FFF2-40B4-BE49-F238E27FC236}">
                  <a16:creationId xmlns:a16="http://schemas.microsoft.com/office/drawing/2014/main" id="{A8D33C8D-19E2-754E-8B42-8D3E299EEA8C}"/>
                </a:ext>
              </a:extLst>
            </p:cNvPr>
            <p:cNvSpPr txBox="1"/>
            <p:nvPr/>
          </p:nvSpPr>
          <p:spPr>
            <a:xfrm>
              <a:off x="4902209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74" name="TextBox 1373">
              <a:extLst>
                <a:ext uri="{FF2B5EF4-FFF2-40B4-BE49-F238E27FC236}">
                  <a16:creationId xmlns:a16="http://schemas.microsoft.com/office/drawing/2014/main" id="{2C887177-A677-9640-89C0-6487749483B2}"/>
                </a:ext>
              </a:extLst>
            </p:cNvPr>
            <p:cNvSpPr txBox="1"/>
            <p:nvPr/>
          </p:nvSpPr>
          <p:spPr>
            <a:xfrm>
              <a:off x="5549408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375" name="TextBox 1374">
              <a:extLst>
                <a:ext uri="{FF2B5EF4-FFF2-40B4-BE49-F238E27FC236}">
                  <a16:creationId xmlns:a16="http://schemas.microsoft.com/office/drawing/2014/main" id="{923E699E-DD6D-4E45-A106-E5A147D78CE8}"/>
                </a:ext>
              </a:extLst>
            </p:cNvPr>
            <p:cNvSpPr txBox="1"/>
            <p:nvPr/>
          </p:nvSpPr>
          <p:spPr>
            <a:xfrm>
              <a:off x="6196607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76" name="TextBox 1375">
              <a:extLst>
                <a:ext uri="{FF2B5EF4-FFF2-40B4-BE49-F238E27FC236}">
                  <a16:creationId xmlns:a16="http://schemas.microsoft.com/office/drawing/2014/main" id="{56835D09-BD95-0843-8D24-842DA5E54777}"/>
                </a:ext>
              </a:extLst>
            </p:cNvPr>
            <p:cNvSpPr txBox="1"/>
            <p:nvPr/>
          </p:nvSpPr>
          <p:spPr>
            <a:xfrm>
              <a:off x="6843805" y="6106861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77" name="TextBox 1376">
              <a:extLst>
                <a:ext uri="{FF2B5EF4-FFF2-40B4-BE49-F238E27FC236}">
                  <a16:creationId xmlns:a16="http://schemas.microsoft.com/office/drawing/2014/main" id="{B439B7EE-BFDF-E646-B77F-5A6C67ECD666}"/>
                </a:ext>
              </a:extLst>
            </p:cNvPr>
            <p:cNvSpPr txBox="1"/>
            <p:nvPr/>
          </p:nvSpPr>
          <p:spPr>
            <a:xfrm>
              <a:off x="2960612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78" name="TextBox 1377">
              <a:extLst>
                <a:ext uri="{FF2B5EF4-FFF2-40B4-BE49-F238E27FC236}">
                  <a16:creationId xmlns:a16="http://schemas.microsoft.com/office/drawing/2014/main" id="{86FEBA55-27CF-4847-9A36-3E0E97E4DDD0}"/>
                </a:ext>
              </a:extLst>
            </p:cNvPr>
            <p:cNvSpPr txBox="1"/>
            <p:nvPr/>
          </p:nvSpPr>
          <p:spPr>
            <a:xfrm>
              <a:off x="3607811" y="6574267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79" name="TextBox 1378">
              <a:extLst>
                <a:ext uri="{FF2B5EF4-FFF2-40B4-BE49-F238E27FC236}">
                  <a16:creationId xmlns:a16="http://schemas.microsoft.com/office/drawing/2014/main" id="{13C63728-12BC-3943-9191-9EAF740A1BC2}"/>
                </a:ext>
              </a:extLst>
            </p:cNvPr>
            <p:cNvSpPr txBox="1"/>
            <p:nvPr/>
          </p:nvSpPr>
          <p:spPr>
            <a:xfrm>
              <a:off x="4195699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416" name="TextBox 1415">
              <a:extLst>
                <a:ext uri="{FF2B5EF4-FFF2-40B4-BE49-F238E27FC236}">
                  <a16:creationId xmlns:a16="http://schemas.microsoft.com/office/drawing/2014/main" id="{641D8CF0-5682-BC42-8B2A-9DCF310B0A4D}"/>
                </a:ext>
              </a:extLst>
            </p:cNvPr>
            <p:cNvSpPr txBox="1"/>
            <p:nvPr/>
          </p:nvSpPr>
          <p:spPr>
            <a:xfrm>
              <a:off x="4842898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17" name="TextBox 1416">
              <a:extLst>
                <a:ext uri="{FF2B5EF4-FFF2-40B4-BE49-F238E27FC236}">
                  <a16:creationId xmlns:a16="http://schemas.microsoft.com/office/drawing/2014/main" id="{6409F752-401A-9445-89B2-2CC0DC50CD94}"/>
                </a:ext>
              </a:extLst>
            </p:cNvPr>
            <p:cNvSpPr txBox="1"/>
            <p:nvPr/>
          </p:nvSpPr>
          <p:spPr>
            <a:xfrm>
              <a:off x="5490097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418" name="TextBox 1417">
              <a:extLst>
                <a:ext uri="{FF2B5EF4-FFF2-40B4-BE49-F238E27FC236}">
                  <a16:creationId xmlns:a16="http://schemas.microsoft.com/office/drawing/2014/main" id="{C20F2F53-DDB8-E544-9647-CCFFB6D6D12D}"/>
                </a:ext>
              </a:extLst>
            </p:cNvPr>
            <p:cNvSpPr txBox="1"/>
            <p:nvPr/>
          </p:nvSpPr>
          <p:spPr>
            <a:xfrm>
              <a:off x="6137296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19" name="TextBox 1418">
              <a:extLst>
                <a:ext uri="{FF2B5EF4-FFF2-40B4-BE49-F238E27FC236}">
                  <a16:creationId xmlns:a16="http://schemas.microsoft.com/office/drawing/2014/main" id="{5DD12842-BB25-C84C-BDE0-F1587E2393D1}"/>
                </a:ext>
              </a:extLst>
            </p:cNvPr>
            <p:cNvSpPr txBox="1"/>
            <p:nvPr/>
          </p:nvSpPr>
          <p:spPr>
            <a:xfrm>
              <a:off x="6784494" y="6574267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20" name="TextBox 1419">
              <a:extLst>
                <a:ext uri="{FF2B5EF4-FFF2-40B4-BE49-F238E27FC236}">
                  <a16:creationId xmlns:a16="http://schemas.microsoft.com/office/drawing/2014/main" id="{E76C0C7F-AE3B-E54A-852B-EAF290B4C9A9}"/>
                </a:ext>
              </a:extLst>
            </p:cNvPr>
            <p:cNvSpPr txBox="1"/>
            <p:nvPr/>
          </p:nvSpPr>
          <p:spPr>
            <a:xfrm>
              <a:off x="2901301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21" name="TextBox 1420">
              <a:extLst>
                <a:ext uri="{FF2B5EF4-FFF2-40B4-BE49-F238E27FC236}">
                  <a16:creationId xmlns:a16="http://schemas.microsoft.com/office/drawing/2014/main" id="{EA943C79-2431-8C45-85E2-B2DEBACEC835}"/>
                </a:ext>
              </a:extLst>
            </p:cNvPr>
            <p:cNvSpPr txBox="1"/>
            <p:nvPr/>
          </p:nvSpPr>
          <p:spPr>
            <a:xfrm>
              <a:off x="3548500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429" name="TextBox 1428">
              <a:extLst>
                <a:ext uri="{FF2B5EF4-FFF2-40B4-BE49-F238E27FC236}">
                  <a16:creationId xmlns:a16="http://schemas.microsoft.com/office/drawing/2014/main" id="{EBDB44FA-1F54-EB46-9C15-F9A7E2AB9231}"/>
                </a:ext>
              </a:extLst>
            </p:cNvPr>
            <p:cNvSpPr txBox="1"/>
            <p:nvPr/>
          </p:nvSpPr>
          <p:spPr>
            <a:xfrm>
              <a:off x="4195699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431" name="TextBox 1430">
              <a:extLst>
                <a:ext uri="{FF2B5EF4-FFF2-40B4-BE49-F238E27FC236}">
                  <a16:creationId xmlns:a16="http://schemas.microsoft.com/office/drawing/2014/main" id="{5BC74D3D-3B5C-F34B-9703-8864EF69B2DE}"/>
                </a:ext>
              </a:extLst>
            </p:cNvPr>
            <p:cNvSpPr txBox="1"/>
            <p:nvPr/>
          </p:nvSpPr>
          <p:spPr>
            <a:xfrm>
              <a:off x="4842898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432" name="TextBox 1431">
              <a:extLst>
                <a:ext uri="{FF2B5EF4-FFF2-40B4-BE49-F238E27FC236}">
                  <a16:creationId xmlns:a16="http://schemas.microsoft.com/office/drawing/2014/main" id="{FDD3B993-12A9-DF42-9E5E-0DEC5F4484E5}"/>
                </a:ext>
              </a:extLst>
            </p:cNvPr>
            <p:cNvSpPr txBox="1"/>
            <p:nvPr/>
          </p:nvSpPr>
          <p:spPr>
            <a:xfrm>
              <a:off x="5490097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433" name="TextBox 1432">
              <a:extLst>
                <a:ext uri="{FF2B5EF4-FFF2-40B4-BE49-F238E27FC236}">
                  <a16:creationId xmlns:a16="http://schemas.microsoft.com/office/drawing/2014/main" id="{CE9630DB-A04B-B147-83B5-9E2C3B73C1B0}"/>
                </a:ext>
              </a:extLst>
            </p:cNvPr>
            <p:cNvSpPr txBox="1"/>
            <p:nvPr/>
          </p:nvSpPr>
          <p:spPr>
            <a:xfrm>
              <a:off x="6137296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434" name="TextBox 1433">
              <a:extLst>
                <a:ext uri="{FF2B5EF4-FFF2-40B4-BE49-F238E27FC236}">
                  <a16:creationId xmlns:a16="http://schemas.microsoft.com/office/drawing/2014/main" id="{3F0E0658-6282-0343-9FE2-C9D64C51FF4B}"/>
                </a:ext>
              </a:extLst>
            </p:cNvPr>
            <p:cNvSpPr txBox="1"/>
            <p:nvPr/>
          </p:nvSpPr>
          <p:spPr>
            <a:xfrm>
              <a:off x="6784494" y="7041673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435" name="TextBox 1434">
              <a:extLst>
                <a:ext uri="{FF2B5EF4-FFF2-40B4-BE49-F238E27FC236}">
                  <a16:creationId xmlns:a16="http://schemas.microsoft.com/office/drawing/2014/main" id="{A0134251-EB94-6C46-BCBC-FFA6EF67FE25}"/>
                </a:ext>
              </a:extLst>
            </p:cNvPr>
            <p:cNvSpPr txBox="1"/>
            <p:nvPr/>
          </p:nvSpPr>
          <p:spPr>
            <a:xfrm>
              <a:off x="2901301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436" name="TextBox 1435">
              <a:extLst>
                <a:ext uri="{FF2B5EF4-FFF2-40B4-BE49-F238E27FC236}">
                  <a16:creationId xmlns:a16="http://schemas.microsoft.com/office/drawing/2014/main" id="{E55E1909-FBA4-054E-BE07-572F9B9E92ED}"/>
                </a:ext>
              </a:extLst>
            </p:cNvPr>
            <p:cNvSpPr txBox="1"/>
            <p:nvPr/>
          </p:nvSpPr>
          <p:spPr>
            <a:xfrm>
              <a:off x="3548500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437" name="TextBox 1436">
              <a:extLst>
                <a:ext uri="{FF2B5EF4-FFF2-40B4-BE49-F238E27FC236}">
                  <a16:creationId xmlns:a16="http://schemas.microsoft.com/office/drawing/2014/main" id="{1638E501-A7F0-F044-9CB5-0CABB03C118D}"/>
                </a:ext>
              </a:extLst>
            </p:cNvPr>
            <p:cNvSpPr txBox="1"/>
            <p:nvPr/>
          </p:nvSpPr>
          <p:spPr>
            <a:xfrm>
              <a:off x="4195699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473" name="TextBox 1472">
              <a:extLst>
                <a:ext uri="{FF2B5EF4-FFF2-40B4-BE49-F238E27FC236}">
                  <a16:creationId xmlns:a16="http://schemas.microsoft.com/office/drawing/2014/main" id="{478DD4B2-4679-C744-B2FA-D0EEC85D502B}"/>
                </a:ext>
              </a:extLst>
            </p:cNvPr>
            <p:cNvSpPr txBox="1"/>
            <p:nvPr/>
          </p:nvSpPr>
          <p:spPr>
            <a:xfrm>
              <a:off x="4842898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474" name="TextBox 1473">
              <a:extLst>
                <a:ext uri="{FF2B5EF4-FFF2-40B4-BE49-F238E27FC236}">
                  <a16:creationId xmlns:a16="http://schemas.microsoft.com/office/drawing/2014/main" id="{CA2ED2F7-1C29-9D49-8C46-828B4D157959}"/>
                </a:ext>
              </a:extLst>
            </p:cNvPr>
            <p:cNvSpPr txBox="1"/>
            <p:nvPr/>
          </p:nvSpPr>
          <p:spPr>
            <a:xfrm>
              <a:off x="5490097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75" name="TextBox 1474">
              <a:extLst>
                <a:ext uri="{FF2B5EF4-FFF2-40B4-BE49-F238E27FC236}">
                  <a16:creationId xmlns:a16="http://schemas.microsoft.com/office/drawing/2014/main" id="{EDB794B5-BFC1-C645-83BC-E4933EF03763}"/>
                </a:ext>
              </a:extLst>
            </p:cNvPr>
            <p:cNvSpPr txBox="1"/>
            <p:nvPr/>
          </p:nvSpPr>
          <p:spPr>
            <a:xfrm>
              <a:off x="6137296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76" name="TextBox 1475">
              <a:extLst>
                <a:ext uri="{FF2B5EF4-FFF2-40B4-BE49-F238E27FC236}">
                  <a16:creationId xmlns:a16="http://schemas.microsoft.com/office/drawing/2014/main" id="{5A1E21BD-57E5-4346-8894-9822A1954BA5}"/>
                </a:ext>
              </a:extLst>
            </p:cNvPr>
            <p:cNvSpPr txBox="1"/>
            <p:nvPr/>
          </p:nvSpPr>
          <p:spPr>
            <a:xfrm>
              <a:off x="6784494" y="7509079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77" name="TextBox 1476">
              <a:extLst>
                <a:ext uri="{FF2B5EF4-FFF2-40B4-BE49-F238E27FC236}">
                  <a16:creationId xmlns:a16="http://schemas.microsoft.com/office/drawing/2014/main" id="{58EABDD3-471B-934A-801F-BC544EECD541}"/>
                </a:ext>
              </a:extLst>
            </p:cNvPr>
            <p:cNvSpPr txBox="1"/>
            <p:nvPr/>
          </p:nvSpPr>
          <p:spPr>
            <a:xfrm>
              <a:off x="2901301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78" name="TextBox 1477">
              <a:extLst>
                <a:ext uri="{FF2B5EF4-FFF2-40B4-BE49-F238E27FC236}">
                  <a16:creationId xmlns:a16="http://schemas.microsoft.com/office/drawing/2014/main" id="{37D30F01-8E8C-2C4D-A3D2-09AB48D66E90}"/>
                </a:ext>
              </a:extLst>
            </p:cNvPr>
            <p:cNvSpPr txBox="1"/>
            <p:nvPr/>
          </p:nvSpPr>
          <p:spPr>
            <a:xfrm>
              <a:off x="3548500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79" name="TextBox 1478">
              <a:extLst>
                <a:ext uri="{FF2B5EF4-FFF2-40B4-BE49-F238E27FC236}">
                  <a16:creationId xmlns:a16="http://schemas.microsoft.com/office/drawing/2014/main" id="{D0A7BB9C-6A89-004A-98B1-70B77DDDCAFE}"/>
                </a:ext>
              </a:extLst>
            </p:cNvPr>
            <p:cNvSpPr txBox="1"/>
            <p:nvPr/>
          </p:nvSpPr>
          <p:spPr>
            <a:xfrm>
              <a:off x="4195699" y="7976484"/>
              <a:ext cx="4219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523" name="TextBox 1522">
              <a:extLst>
                <a:ext uri="{FF2B5EF4-FFF2-40B4-BE49-F238E27FC236}">
                  <a16:creationId xmlns:a16="http://schemas.microsoft.com/office/drawing/2014/main" id="{624FEECB-1B28-D045-94AA-9F46D29E6D3B}"/>
                </a:ext>
              </a:extLst>
            </p:cNvPr>
            <p:cNvSpPr txBox="1"/>
            <p:nvPr/>
          </p:nvSpPr>
          <p:spPr>
            <a:xfrm>
              <a:off x="4902209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524" name="TextBox 1523">
              <a:extLst>
                <a:ext uri="{FF2B5EF4-FFF2-40B4-BE49-F238E27FC236}">
                  <a16:creationId xmlns:a16="http://schemas.microsoft.com/office/drawing/2014/main" id="{644EC36A-874B-EB41-8F51-679737C5AE69}"/>
                </a:ext>
              </a:extLst>
            </p:cNvPr>
            <p:cNvSpPr txBox="1"/>
            <p:nvPr/>
          </p:nvSpPr>
          <p:spPr>
            <a:xfrm>
              <a:off x="5549408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525" name="TextBox 1524">
              <a:extLst>
                <a:ext uri="{FF2B5EF4-FFF2-40B4-BE49-F238E27FC236}">
                  <a16:creationId xmlns:a16="http://schemas.microsoft.com/office/drawing/2014/main" id="{5D34B90C-024B-AD4A-B3E4-FE520D629BE4}"/>
                </a:ext>
              </a:extLst>
            </p:cNvPr>
            <p:cNvSpPr txBox="1"/>
            <p:nvPr/>
          </p:nvSpPr>
          <p:spPr>
            <a:xfrm>
              <a:off x="6196607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526" name="TextBox 1525">
              <a:extLst>
                <a:ext uri="{FF2B5EF4-FFF2-40B4-BE49-F238E27FC236}">
                  <a16:creationId xmlns:a16="http://schemas.microsoft.com/office/drawing/2014/main" id="{995A0B85-12BC-4F45-AF72-580AAD314AF3}"/>
                </a:ext>
              </a:extLst>
            </p:cNvPr>
            <p:cNvSpPr txBox="1"/>
            <p:nvPr/>
          </p:nvSpPr>
          <p:spPr>
            <a:xfrm>
              <a:off x="6843805" y="7976484"/>
              <a:ext cx="30328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CCBBB27D-BC48-8540-BB7D-B7135F932CC4}"/>
                </a:ext>
              </a:extLst>
            </p:cNvPr>
            <p:cNvCxnSpPr/>
            <p:nvPr/>
          </p:nvCxnSpPr>
          <p:spPr>
            <a:xfrm>
              <a:off x="2820729" y="5971096"/>
              <a:ext cx="4471639" cy="0"/>
            </a:xfrm>
            <a:prstGeom prst="line">
              <a:avLst/>
            </a:prstGeom>
            <a:ln w="254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9031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EA73F01-C52A-E74A-8C24-1963DB6CAC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F7514C-17D3-D74D-ADBD-5870DD1A8B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5EAD26-D177-8A4B-8C16-CBB30A88D07E}"/>
              </a:ext>
            </a:extLst>
          </p:cNvPr>
          <p:cNvSpPr txBox="1"/>
          <p:nvPr/>
        </p:nvSpPr>
        <p:spPr>
          <a:xfrm>
            <a:off x="1520825" y="612372"/>
            <a:ext cx="4062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JULY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6D0E7-70F8-E346-9FAA-4785A2518D61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EC50BD4-5286-A846-B5A9-92F36A6DDF83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C886B15-82B3-3343-B996-9EEEDB0674A6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02B32EC-53AB-6C4E-A5F5-AF85AE505CB1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265054-12B4-6F45-A6FB-06005666AF84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451CA7F-5804-4647-8857-D9D4609561B8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48F1964-DD65-EF40-8639-995382FFBD0E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1AF61C8-77BE-7040-91FA-88BC7E33985C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FA6384-FE9B-6C4E-B807-37F86D5CF238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0C134B2-BDB3-3A40-9CFB-058A317453AA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2E2D62E-2E6E-DD40-99C0-6E51C6F12344}"/>
                </a:ext>
              </a:extLst>
            </p:cNvPr>
            <p:cNvSpPr txBox="1"/>
            <p:nvPr/>
          </p:nvSpPr>
          <p:spPr>
            <a:xfrm>
              <a:off x="1055623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5D2CB6A-338C-4645-8068-61295E733C1D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998667-5B60-B645-9850-388B2D8A8285}"/>
                </a:ext>
              </a:extLst>
            </p:cNvPr>
            <p:cNvSpPr txBox="1"/>
            <p:nvPr/>
          </p:nvSpPr>
          <p:spPr>
            <a:xfrm>
              <a:off x="1279765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E9B954D-572C-6240-BFB8-D27AAEBAD827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2660E07-42E6-2746-8FB1-48EFF4AE4287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2613689-FD2C-A345-847A-532BDD4BFD08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EEDA441-6333-AC45-9858-7D91B516144C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0ABDF6E-C251-B04F-8987-829EF94B792F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0F6061E-7035-C146-9FA8-8622D4CEE929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51DB7D0-A070-DF41-B079-E6137A23B84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ACC5657-DA95-634C-8D9D-F6271EB8D52F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7797BE2-4AD7-8A41-8FC8-12F4CD3E0931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6D280A-4135-174D-828D-D2BBDBA2B03B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254B851-E34B-144B-BB85-0B08DE87732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2CF2E9B-156E-4D4A-BF93-3C1B5E672505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8CA1D99-3DDB-994F-9B0D-FE78E3A5A73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A5369F6-4452-7044-AAC2-86F3EB399F69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E531A75-85CD-9D4D-9C71-96810C4ABA46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809663B-8948-0B4C-8BC1-2E06407F91E2}"/>
                </a:ext>
              </a:extLst>
            </p:cNvPr>
            <p:cNvSpPr txBox="1"/>
            <p:nvPr/>
          </p:nvSpPr>
          <p:spPr>
            <a:xfrm>
              <a:off x="1503906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D2B6920-7373-0943-BB9C-C60D1B68BFB8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75D8923-77FB-FC49-8C53-909E3D18FD00}"/>
                </a:ext>
              </a:extLst>
            </p:cNvPr>
            <p:cNvSpPr txBox="1"/>
            <p:nvPr/>
          </p:nvSpPr>
          <p:spPr>
            <a:xfrm>
              <a:off x="1590576" y="6397207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FC61CEB-04CF-3B4A-972E-2D629A37911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3D669CD-B2A4-FC4A-95AB-74E805C32362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ACB7861-23E7-654F-92FC-F837BD45716D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0924C1C-F002-3F40-ABBE-9C3A15EE014D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2B02C94-16DC-214A-BC64-7454BDCE7AC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86E994C-F43C-0040-8C7E-4F0796F07CB4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6D6CE12-85EF-8C4B-9C6F-52C30E78794E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E04313-B1EE-BD44-AB85-EB732F895EC5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73F5F8-AA65-E743-8E9C-66E6C6C3DC5B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21FFB9F-76F1-5D43-8A28-9523E3F288E4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A08D179-E5AE-9C4F-81E4-4D42E776F9E8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BBC0140-8109-9745-A44F-3FFFF5C91947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B5BAC38-6799-E54A-9B66-0500E2EEEF4D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C600FEB-FA72-204D-90FA-42C9E26253CE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10A0443-FF26-AC42-9D74-065A93081A5F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CA13F92-E4F8-744F-B51A-C9079FB3773E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8459C3A-B97C-7C4D-AC73-EFAA1BDC49E6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7EFC329-EE7C-D74E-A48A-D91BF3FBB9E3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4A68DD-3E0A-4F43-87B4-EC62CD7A11B8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E17FC0-E89E-CF4D-B039-0A56E9186FE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F2BF79F-0C26-8B4A-941E-B546C15A348B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5010AED-E5FE-3348-8C92-1EA45B74188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94C022B-E1BD-3240-A726-A27F6924169F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A7933F-E339-4748-8D66-B47E0DB65422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8E5B2B8-D615-014C-9665-7218D72D04F6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CA3F794-E789-B546-AB7F-19DFB9CF76A3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DF027F8-A61F-D740-9F2C-07878CD54A09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96E179C-5D01-DD40-98F2-6923DFE402FD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D295908-8664-FF4B-AD6B-D306C582FF29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C12DD6-64BB-3547-B199-9B5D8BCA92C8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0D442630-6F92-7548-8012-D80467ED8698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FD50AA1-CCBE-9D44-9DD6-57CB42C63455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59AEA25-7204-CE43-BF5A-3325596F846C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CC10824-6CDA-FF47-B3B0-00B1E6A2FC8F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A19E062-1DCD-344A-8687-B067A71212AE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2C62DD0-AE6E-9043-BC19-AC843BFAFB64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F6B0784-85D8-6D48-BFB9-AE735C178CF1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E3E0121-9A12-8544-A8B8-AF7DDA6FABA4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57B8529D-E0D2-FE47-92F7-0C225B34E5DD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B8AA2C1-0C71-EA4C-8D2C-A67CC458A74B}"/>
                </a:ext>
              </a:extLst>
            </p:cNvPr>
            <p:cNvSpPr txBox="1"/>
            <p:nvPr/>
          </p:nvSpPr>
          <p:spPr>
            <a:xfrm>
              <a:off x="1503906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B66F89C-3888-0D47-9CCF-B588247EECD6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E68455B-5114-E040-ABC2-59F0C41FB81C}"/>
                </a:ext>
              </a:extLst>
            </p:cNvPr>
            <p:cNvSpPr txBox="1"/>
            <p:nvPr/>
          </p:nvSpPr>
          <p:spPr>
            <a:xfrm>
              <a:off x="159057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DBBF80D-B1F0-F240-AD3C-EAB8AE9D66C5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DEA39BC-0E4B-524A-9D70-0C030531B2B5}"/>
                </a:ext>
              </a:extLst>
            </p:cNvPr>
            <p:cNvSpPr txBox="1"/>
            <p:nvPr/>
          </p:nvSpPr>
          <p:spPr>
            <a:xfrm>
              <a:off x="3831991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9D86CCD-697D-EB41-81F0-C9734B3F0663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6D1196F-FCD3-E549-8887-A262986B030F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D99611B-2BE1-3746-8976-5F310922CAC7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6F67160-AAE1-9E49-B36A-A2603C5D0229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44498BA-BA74-6143-B3D1-9ED6EDFDF11C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0516F87-FC1F-5042-B1D6-C14399767FED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96586CD-81CA-604B-94AB-6EC653AA8E0B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A8D45DB-B7F2-1A4D-8077-A3B5828D544D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11D3D98-6316-CD4A-98E7-D217527CBCF4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0F200DF-0F44-FE44-A550-49BC4CDDFD1E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D45C717-19D0-0641-9C1A-ED799252243F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574A45E-C6CA-114E-989F-A890094B275B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EF43C0A-3C14-F247-ACEA-54708391A8D1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04F1730-E967-8546-9C56-2535416E391F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AFA88FA-5E1A-294C-8515-F8BAE4BFF5C1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FB709B2-84E1-9244-8CE8-67CA19CDF98B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A0BD19-431A-5F44-AEC0-AB5A7E48A424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9679EFD-C21B-5347-9AC9-07FAA79AF5F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7DFBABC9-94CB-5E46-879C-2EF5ECFCA22B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7FD1097E-64A9-8441-9C08-C5CEFFDF0EC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2" name="Subtitle 2">
                <a:extLst>
                  <a:ext uri="{FF2B5EF4-FFF2-40B4-BE49-F238E27FC236}">
                    <a16:creationId xmlns:a16="http://schemas.microsoft.com/office/drawing/2014/main" id="{4BA0FBFC-5BC0-BF48-A261-6CF8771E9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1D0136F-9186-BD49-A059-1A76AAD2AC5F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E84CDA0-BC95-C44D-8F71-AB9E99339FED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5" name="Subtitle 2">
                <a:extLst>
                  <a:ext uri="{FF2B5EF4-FFF2-40B4-BE49-F238E27FC236}">
                    <a16:creationId xmlns:a16="http://schemas.microsoft.com/office/drawing/2014/main" id="{41E087D2-56DB-3046-BB2F-5B2EB1E94F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2DE7881A-3A27-4A4D-8EDA-7F42A4751F78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81E6DA0-A47E-1049-BF9F-9066D4CE745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8" name="Subtitle 2">
                <a:extLst>
                  <a:ext uri="{FF2B5EF4-FFF2-40B4-BE49-F238E27FC236}">
                    <a16:creationId xmlns:a16="http://schemas.microsoft.com/office/drawing/2014/main" id="{7DB867DF-D0DF-0D4E-A25E-EC577A5F8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54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E9CA41-0C80-E346-9227-777339D6B426}"/>
              </a:ext>
            </a:extLst>
          </p:cNvPr>
          <p:cNvSpPr txBox="1"/>
          <p:nvPr/>
        </p:nvSpPr>
        <p:spPr>
          <a:xfrm>
            <a:off x="1520825" y="612372"/>
            <a:ext cx="5359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AUGUST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07DF67-D123-8143-815E-A67FDAA7A22C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57C8800-FDC9-2A49-8C24-561A1F84A7FF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F2871E-68EC-D54E-9810-3A88C39188C1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A81EFB-FDA3-1848-BD35-8CE8725DEA96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08460FF-C1A4-9847-9B76-8FD5953C3F07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E70EFE-2AFA-604E-B478-9A2019C18D0C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83CCE91-7A37-D84E-8899-FB099E1A1AE6}"/>
                </a:ext>
              </a:extLst>
            </p:cNvPr>
            <p:cNvSpPr txBox="1"/>
            <p:nvPr/>
          </p:nvSpPr>
          <p:spPr>
            <a:xfrm>
              <a:off x="607340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ED4019B-6221-DA44-841C-2BDD0EBDA7E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0387D43-483B-1241-BBC1-B2F30F1E4162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923975F-C7A9-5B4F-9A9B-5A28B88F410A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5C55419-6808-974A-882F-11B72932BA15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1003A28-3E01-9044-940B-FE133854F607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DF12616-53AB-9B47-90D6-A8B3A1127444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E9382D0-9E36-EB4D-9550-6245D49263AB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9475A0-F2E1-8249-AC37-0938D12ECDA5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49F0D7A-EF6F-0945-8AEE-0BDF34273599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12F7F8C-4AE7-4E4C-B19A-66F41B027FB5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CCA78E-C421-4D4F-95A5-5E1802ACD20B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69E45AA-AE10-E542-B09A-5A5CE649A2CD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C032DA3-290C-E04E-BAB0-244BD1CEE1F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C3D8F20-1235-764C-A9E7-063C9A645298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B1B7EE8-6CD4-3D4F-B1F6-2A0240C109E7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8051106-73F5-864A-B45A-58EF4A73ADFE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A3606F7-63D2-844E-A81D-5F177CA837DE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0CB0098-0DEB-CA4A-A6F8-142C8330634A}"/>
                </a:ext>
              </a:extLst>
            </p:cNvPr>
            <p:cNvSpPr txBox="1"/>
            <p:nvPr/>
          </p:nvSpPr>
          <p:spPr>
            <a:xfrm>
              <a:off x="1055623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2ED306D-DBB7-6B46-A894-B7ED0C32C3CF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1C1EEBA-0B5E-324A-B6B3-6E8D07B8961D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E302F3E-B59F-C349-897A-853E918F7BA2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51727A1-23EA-A347-9D18-68AC484C1487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E6FE370-8B4B-6A41-94FD-6272318EBC2E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DB2E296-7817-6B4A-A794-38981D23C0D1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DF3910B-063B-D04B-9D1D-EE4F25FFFD41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5F9E0CC-63D9-E741-A2F9-5193B53C694D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4DC14C6-5108-6844-B23A-F2E62C4DD3AC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A112632-DB30-E84F-911D-1BD48A940F34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C55AD26-B76B-614A-AB76-373CDF142DEE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47795A7-3D2F-5948-B9CB-880208B3684C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AB9A526-BE08-4A40-A074-8E3344E60DB5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5AE73BA-AAC3-A346-A0D9-01056768C7B3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59A1FE-D730-164F-8D8C-2168F3B2BA02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74540A2-469B-E84C-A13C-C54DC65C3146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68214C2-E078-DE4D-8A2E-A84AA21C06A9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A298B5F-DE1E-DD4E-BE7F-679609C39058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F0E51DB-7967-004C-A4C2-14B61A2D9964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F2FAFC-D858-684E-89EA-E12C4B851F8D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628A95D-688E-F54C-8182-2FFB5CD0774E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6BAA337-A3BB-6A44-A81D-21CF4A7A5247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1C8BF0-2BFB-9C43-9226-ADECF8724A60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C5B6AA1-6111-0746-9367-B2CA09CE6484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81D6856-141F-B844-92E9-142FF4256F77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A6BDB4F-119F-B54D-91C1-375D3CF5FBD7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F209DA9-EF5E-604F-B573-34700F7D4592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193ACD6-05FE-0649-AA51-FC836A49B2FF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4B54E0E-6F03-1847-8F36-09181722233B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1F436ED-C85E-8E41-8DBD-4E0E460CB63D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C720B57-F09D-0F4A-9483-A742A95027F1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2720F4A-3AFB-CC47-BDC6-BCD2C82E6E5C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DCB624D-CB7C-BB41-8589-4C731F1AD78C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D264440-DFD8-3C49-950C-44C6B9DE9917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9B8AE8E-8F4A-B648-B0D3-EF99BA10653A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8111571-08A8-1442-A178-533336948413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D9CA73F-9714-4640-8350-0EF43E4F60A4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84CA5DB-C7B6-BD4A-9B59-26DC66C5E3EF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304F3D6-90A8-514D-93E9-F39CDB9AB395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FC86E04-0EC9-AB48-8BC3-58F94CC6896C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C9E5895-36BD-5E49-A8C7-CF28281EB96D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1F2554D-BCF4-1A4C-BF56-EA84F6391D74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2F6EAF1-BCC8-9642-BE3E-F7C489108AAD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31F3BA7-ACC3-EC45-9C37-1D1625E0D3D2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5AD5F1F-C733-A848-A10A-ACD570DFFEE7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639903-FF41-6B4C-80A6-9F5998DBAE8C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4B184B1-D38F-904F-A75A-63590D74A85D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7C27F21-E745-5248-89B7-65018DB3CD85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2B1ADD5-C455-9A48-92D3-04980D3AAD93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0063E71-9E5E-1943-A7A6-D8DB4D94A8CC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F8ACCFB-2545-7346-A95B-3F183AE361E4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AAC3FF4-A5FB-DA44-A448-4FA38CD141D7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1914F23-7BB7-604D-8A00-7CC1EECE662B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67BF5DF-43C1-7541-8EF3-D2068808B5C4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9087E60-4489-8348-8AE0-B087C3B33C94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D69DFB4-4A26-034B-ABB5-FB0AE53FC97F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6EA7AC9-ECC7-2E43-908A-4FE61535802D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3DD4121-09DA-4949-B765-775DABA7AF04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30E4C56-BE99-FD48-8167-E05A4ADF3254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DA6B1A5-3675-6842-81A9-D386135D0CFF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6C6671D-201F-4043-A24C-AD812245420E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3458103-01CA-F344-B0D4-4782BB7BA328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588481E-4AC0-5546-BDFF-0933F3F7B586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98EFA63-7776-4447-BEC3-DFF8E2975FCE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A4F8D1B-BDC9-8E43-B63E-6076D540DDFE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A2E75C4-1D52-9D48-AD4F-EF249A6BF99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A49F7E9-897C-7343-BE5C-0F0771464D88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9E2B9D5-820F-274A-9E40-F21941EDFE0D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B1C400C-4D15-C74B-A6DE-5FE832DBA4B3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4F75E64-C2C1-D74C-8494-A6171E80D51B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4" name="Subtitle 2">
                <a:extLst>
                  <a:ext uri="{FF2B5EF4-FFF2-40B4-BE49-F238E27FC236}">
                    <a16:creationId xmlns:a16="http://schemas.microsoft.com/office/drawing/2014/main" id="{8A027FC8-DA7B-DC40-A6BB-ACA0AAB909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E04892F-6719-6042-BF66-F3147BFA73A0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FACAC24-74B3-FB4E-8140-EEB65A09C3E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7" name="Subtitle 2">
                <a:extLst>
                  <a:ext uri="{FF2B5EF4-FFF2-40B4-BE49-F238E27FC236}">
                    <a16:creationId xmlns:a16="http://schemas.microsoft.com/office/drawing/2014/main" id="{704D4611-36F5-DA49-9B17-34424D02A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984E292E-FFE3-3840-B547-4A0D1552418D}"/>
                </a:ext>
              </a:extLst>
            </p:cNvPr>
            <p:cNvGrpSpPr/>
            <p:nvPr/>
          </p:nvGrpSpPr>
          <p:grpSpPr>
            <a:xfrm>
              <a:off x="12735414" y="7025851"/>
              <a:ext cx="2226385" cy="715589"/>
              <a:chOff x="3762240" y="5389463"/>
              <a:chExt cx="2226385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AE991B9-5868-CD43-A429-8EAF103CDC4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E5D9C339-7B91-A446-86EC-402846B1B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  <p:pic>
        <p:nvPicPr>
          <p:cNvPr id="106" name="Picture Placeholder 7">
            <a:extLst>
              <a:ext uri="{FF2B5EF4-FFF2-40B4-BE49-F238E27FC236}">
                <a16:creationId xmlns:a16="http://schemas.microsoft.com/office/drawing/2014/main" id="{8CFDD8A1-4209-B144-8C65-A389BBD24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335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7" name="Picture Placeholder 9">
            <a:extLst>
              <a:ext uri="{FF2B5EF4-FFF2-40B4-BE49-F238E27FC236}">
                <a16:creationId xmlns:a16="http://schemas.microsoft.com/office/drawing/2014/main" id="{DDD502B3-EA20-ED45-A0AB-2D43CDA771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4572000"/>
            <a:ext cx="4544695" cy="335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1" name="Picture Placeholder 11">
            <a:extLst>
              <a:ext uri="{FF2B5EF4-FFF2-40B4-BE49-F238E27FC236}">
                <a16:creationId xmlns:a16="http://schemas.microsoft.com/office/drawing/2014/main" id="{B407EDCA-6008-014C-B949-A65918DA59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382000"/>
            <a:ext cx="45446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0415FB9-C729-E84F-A37C-D259A8B0B45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685800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452B28-62C8-3B40-ABD7-ED3E9F113B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077200"/>
            <a:ext cx="4544695" cy="48768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8BF18C-3378-2847-B599-C1B94739C05E}"/>
              </a:ext>
            </a:extLst>
          </p:cNvPr>
          <p:cNvSpPr txBox="1"/>
          <p:nvPr/>
        </p:nvSpPr>
        <p:spPr>
          <a:xfrm>
            <a:off x="1520825" y="612372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SEPTEMBER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B9DB2C-FBF9-2F4B-9167-EE070184AACF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872F40E-F6D6-BA4D-89EC-F72B644B49B4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CCD95-4FEE-584E-BDD8-462362C1249A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82B92D-3310-884B-B6D3-D57DFF2BDCD8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4E3D4ED-7E23-BC48-B1E4-8074B158B6D3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527AD20-555D-B84E-B535-315BBAC0FFF2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9CF48E-A177-AD4D-8A06-2D9AC4499D95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4A5811E-A499-FB42-895C-2F0F374F993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5A7A604-031E-B74B-9F3C-8B5534C7ED3A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9F9DDCC-569A-864F-9255-2BB1B8CD61B9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061D661-A2B5-8B43-92B4-1770A6866718}"/>
                </a:ext>
              </a:extLst>
            </p:cNvPr>
            <p:cNvSpPr txBox="1"/>
            <p:nvPr/>
          </p:nvSpPr>
          <p:spPr>
            <a:xfrm>
              <a:off x="1055623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3362E1D-071B-C44C-8E66-AF9BBF45586F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DD80D-A825-1346-AD2B-250BE14010E7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7C4BFF6-3393-1141-B97A-38CA691254C5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591CECE-4DC1-6149-8005-968B47A09918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424E835-5838-AE4C-BEBA-5E1F191E51D4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C5A9A4-FC88-A545-BF67-1559D0D7A61A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08C3C6D-D2E5-2F42-92E5-FB844D2CD85D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45841F-0F51-9847-826C-5D3A0DEDA380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AAFC1ED-2429-3848-A0FD-C4372D981D6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B6200F-F178-1547-9D54-3D611C1E3C04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92F8F4D-8240-6C4E-822C-C85EC60F3F04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ACCE19C-DE0E-874C-8F9E-05F06C08DE2C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2454A26-8066-6140-9B06-ADF3E7E8CEA2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2549292-A926-E348-87C0-2974240A9942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DF7E660-3B79-8842-BBF3-78B83E57C20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A9B7648-EFA4-A740-B152-96E876FE1727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13970C6-7FDB-FC44-A9A3-EB8645DE09FF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00AB82B-0528-594F-A6E7-3F94C6DD0571}"/>
                </a:ext>
              </a:extLst>
            </p:cNvPr>
            <p:cNvSpPr txBox="1"/>
            <p:nvPr/>
          </p:nvSpPr>
          <p:spPr>
            <a:xfrm>
              <a:off x="1503906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1BE1BEF-E9BD-A742-BD74-77667EEFE402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166612-199C-8D4F-8C9C-10CA1EBBCD65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C37F699-2D7B-FD45-8E9F-1B2A37922096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4D6E06E-CDA5-BA4C-9287-E7223E203A0F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059EB8D-3816-084D-BDBC-5589AF5DE44E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9B1F43B-2160-6548-B0D5-3AC24B9838B2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ADAE005-C0CC-4944-B55A-B71DCCB0D12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11FF83E-A5A2-6943-B44F-1D1FC41A254B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A0270FB-CB09-DF40-AA35-4718621A717C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A3D22DF-B36E-C044-85E8-665EB2220F5B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A0FC176-5BC7-764B-90C1-96A6BAF8467F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B1AE491-91CC-A14A-8BD4-4C20D1426B21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80577A2-3C47-0947-B218-8584AA19A273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39743B7-5BAB-2F4D-B3F7-D61056DA9A1D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4DB254C-4285-5E4B-A1ED-C9962EB8C836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F558AF-CEB2-6449-948F-D7D9B8868E4B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7032448-D9D3-B542-933B-50403464FC5F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F622EF4-8ACB-034B-B6A3-AE3CF655E1AD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79A6F09-41A3-2849-9FEF-EBCAF4AC5B9C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1356DD8-1A66-D44C-919B-3F2140D7FE0E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BF29851-02CD-D743-BAC9-C87512C9A996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356081A-DA1B-6946-A763-08F032AE1670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BD86E11-8B99-C047-9A5B-8A8ACAE0255E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3A43449-69DD-4E49-8ABB-05191033113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7312E86-4339-994E-8A4C-26B91AC8B079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CBD8D78-5846-3F4C-A055-F96A69206773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CF1E9038-E67A-3E46-B929-494355DBAC0E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2F2636C-CD89-E649-919B-7D98415D6CAD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168B02D-47B2-0C4F-9CC0-E59B30C03686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2CBA248-BE9D-5647-A521-12475A8F91E4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76CDF7E-A36C-A348-831F-943422351249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681DCA2-9CDE-2642-A67F-4535472DEFBE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84053FD-14AD-7C41-963E-541692C680EC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59A11F3-0651-D842-B5C7-069CDE8B4039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FB8A9A88-C534-6941-9E34-85C6E0D99AA9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E3659EC-D9C0-C848-83A4-605E9A0A5017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7C8553E-3F05-814E-9BDF-DB33095042AE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2F03E93-B9B6-6F47-B512-B509F01A6B81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AF7E822-82F3-EB43-8F75-D7AB763CA5C5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64D332C-4896-C54C-B461-8D9CE9FD49C8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1276903-2838-2940-98B9-75133FF98851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E2FC688-3A54-0443-9191-8CDD2B56ADAD}"/>
                </a:ext>
              </a:extLst>
            </p:cNvPr>
            <p:cNvSpPr txBox="1"/>
            <p:nvPr/>
          </p:nvSpPr>
          <p:spPr>
            <a:xfrm>
              <a:off x="1503906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A13F233-6855-7942-AABB-91E0251E7654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D53BE6E-B9E8-1743-8F16-433D0F43BC58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717925D-5BA6-F64F-A8FD-A9B8A1486C39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4B035F6-391C-4F46-BD77-157371C62033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645DF21-BA62-6D47-B41F-1C8CE42469F5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0E6C88E-85FC-9847-9038-B1BF1D8CDBE1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1202FCF-436C-9641-8881-E24FD51F934C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BC78ADB-84D9-DC49-B9D7-774CDBC9162F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6462C66-9381-2143-B6B1-CD75CE3A9979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DE3B8EB-2523-104E-B10A-DA7C640DCEFA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4BFFC36-373C-6142-914F-0C121F6EB22E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F0CD6BE-4091-8A43-81D4-B2AC81534523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31A1828-1E2D-E94E-A08C-14E22517796A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10253CE-A3A6-C94B-A9B5-B245BE4CD927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E95688C-9F5C-654A-9508-965F1430D2E9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D802608-DC34-3241-AF86-6518E93B2C9E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199DD7F-E948-4E4B-9ECC-4258DB84BECE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212CDF6-CFDA-9C48-A23F-AC0616AF9956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6C12892B-16C2-5946-B4F0-524D03101C44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19612402-6D8E-684F-8015-ACF57EB3CF1F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A8BC1CD-4553-7842-9546-DA2D6A9C5B3F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D599106-CB88-F54B-91E3-8B1814BBDD23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6C8DA5-B24E-524E-9776-67ECA924E9AC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E9086613-06D0-3249-89AB-E77B230D21B7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1" name="Subtitle 2">
                <a:extLst>
                  <a:ext uri="{FF2B5EF4-FFF2-40B4-BE49-F238E27FC236}">
                    <a16:creationId xmlns:a16="http://schemas.microsoft.com/office/drawing/2014/main" id="{7AB29CBC-11A8-764B-91A0-8DD0605AF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C757AF4-2B1A-F74A-A6F5-B39B71153890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A285ECF-038D-CD4E-B870-2A5B05313CB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4" name="Subtitle 2">
                <a:extLst>
                  <a:ext uri="{FF2B5EF4-FFF2-40B4-BE49-F238E27FC236}">
                    <a16:creationId xmlns:a16="http://schemas.microsoft.com/office/drawing/2014/main" id="{926F19CA-9E88-BA41-AAC0-0A3ABAF221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D6FA065-3379-284E-B48D-71CDEA650157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3A1AE6B-D4DC-6848-BD79-6A3E9428596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7" name="Subtitle 2">
                <a:extLst>
                  <a:ext uri="{FF2B5EF4-FFF2-40B4-BE49-F238E27FC236}">
                    <a16:creationId xmlns:a16="http://schemas.microsoft.com/office/drawing/2014/main" id="{54502AB6-646B-D541-80B8-F05723F656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42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Placeholder 117">
            <a:extLst>
              <a:ext uri="{FF2B5EF4-FFF2-40B4-BE49-F238E27FC236}">
                <a16:creationId xmlns:a16="http://schemas.microsoft.com/office/drawing/2014/main" id="{A6C6FA90-E0E7-C544-92E2-4130D1C19C7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4572000"/>
          </a:xfrm>
        </p:spPr>
      </p:pic>
      <p:pic>
        <p:nvPicPr>
          <p:cNvPr id="124" name="Picture Placeholder 123">
            <a:extLst>
              <a:ext uri="{FF2B5EF4-FFF2-40B4-BE49-F238E27FC236}">
                <a16:creationId xmlns:a16="http://schemas.microsoft.com/office/drawing/2014/main" id="{9284405F-93EA-9448-9316-1B3A74CCF4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6" name="Picture Placeholder 125">
            <a:extLst>
              <a:ext uri="{FF2B5EF4-FFF2-40B4-BE49-F238E27FC236}">
                <a16:creationId xmlns:a16="http://schemas.microsoft.com/office/drawing/2014/main" id="{F831B90C-CF5C-AB4D-9AD3-C21860F6AF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9601200"/>
            <a:ext cx="4544695" cy="3352800"/>
          </a:xfr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5A3EEC0C-927B-734A-9D38-7B412AE8CC60}"/>
              </a:ext>
            </a:extLst>
          </p:cNvPr>
          <p:cNvSpPr txBox="1"/>
          <p:nvPr/>
        </p:nvSpPr>
        <p:spPr>
          <a:xfrm>
            <a:off x="1520825" y="612372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OCTOBER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569100-997B-8D48-9534-6D9CA5DDC0A6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0A76861-ED39-0A4D-A668-A6B6A37E4B07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3D8DAC4-5847-6049-9484-36CC9BFCE0C4}"/>
                </a:ext>
              </a:extLst>
            </p:cNvPr>
            <p:cNvSpPr txBox="1"/>
            <p:nvPr/>
          </p:nvSpPr>
          <p:spPr>
            <a:xfrm>
              <a:off x="159057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9E4B7F7-079A-0248-93A3-8E281C57E939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8317F25-3D4A-304C-B5AD-C5BB79B85650}"/>
                </a:ext>
              </a:extLst>
            </p:cNvPr>
            <p:cNvSpPr txBox="1"/>
            <p:nvPr/>
          </p:nvSpPr>
          <p:spPr>
            <a:xfrm>
              <a:off x="383199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0CF5EA2-2532-EC41-9366-797CE15B01B4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7B2F460-8055-B94A-910C-F48490A88A00}"/>
                </a:ext>
              </a:extLst>
            </p:cNvPr>
            <p:cNvSpPr txBox="1"/>
            <p:nvPr/>
          </p:nvSpPr>
          <p:spPr>
            <a:xfrm>
              <a:off x="607340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232B0F3-89F2-9948-83FA-2196CB015D69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C0B8370-77A5-0C4D-9B50-02B3D8E3752C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D39B1A0-7283-C346-B921-E38B606724A1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5CC5F8-0A50-E84C-BD6B-BEE40A2D928E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F0594FB-B568-FB4C-9CFA-499164627FF2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47E2ABB-0D00-0E43-9FA3-96C974C05F6D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6ECB7D1-1C5D-9041-8B24-C201336FB986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D939182-28DC-6D4B-A0F4-C813761C2310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A31071D-1813-344B-9141-F4EEDD016507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22FDD5-E888-2A40-8BB5-7EC0F8D7524E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C12878-6CF2-BE4E-BA0B-F53B8F5A2A53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494A7F4-4748-3740-ADE3-759403D190D9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052FFD6-4CF5-B743-A19D-8E61B5AFA511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C0E154B-AA31-F140-8722-18D9F5DED491}"/>
                </a:ext>
              </a:extLst>
            </p:cNvPr>
            <p:cNvSpPr txBox="1"/>
            <p:nvPr/>
          </p:nvSpPr>
          <p:spPr>
            <a:xfrm>
              <a:off x="607340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8D99BDD-54FA-3446-9EF7-19FEBBFDA679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1DB687B-25DA-2248-B41B-89B3E76575B0}"/>
                </a:ext>
              </a:extLst>
            </p:cNvPr>
            <p:cNvSpPr txBox="1"/>
            <p:nvPr/>
          </p:nvSpPr>
          <p:spPr>
            <a:xfrm>
              <a:off x="831482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2635243-7C48-7F41-AE8C-B4E487BF5541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64B17C6-4A8A-044E-8E3A-D4FDC68FE4AA}"/>
                </a:ext>
              </a:extLst>
            </p:cNvPr>
            <p:cNvSpPr txBox="1"/>
            <p:nvPr/>
          </p:nvSpPr>
          <p:spPr>
            <a:xfrm>
              <a:off x="1055623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1600C4F-1EEA-144D-8411-31C5D7863ED8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439B4F55-A598-F845-B324-3DD2E95B57C5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ABBEBFD-4DFF-C943-9020-F29C0CCE55B3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0C04C12-9617-244B-BEDE-379AD0FE6F51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797FDBD-55E5-C14F-9355-339D1B47F84F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83CF8DB-0F9B-AF4D-8B04-80F80E4E9E4E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F895523-2414-C64A-A0D7-7F5FF9D9C08D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9DCF839-01D6-4B43-87AC-402061A9BEE9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2052A2BA-AB87-2042-8B1A-FC7F8CB905E2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B5DBA4B-5091-4C40-8FB2-53C9D35D090D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F11F1C2-AADB-8D44-BD92-E12A99C8B401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E35689B-EC3B-0642-A9EB-BAF6ED5A65EF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D7975B5-70A9-2D42-9CE1-4F8A24F5D2B3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4B5BA5F-7C3B-6B49-9D28-83429153C790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F3893A7-71BC-C749-9D19-EDE6BE7A6F5D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237691FD-AABC-C446-B7FF-CF9F5C7087C0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0AEA7EEB-AE1D-9E4E-A007-723F766AE3C1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8DCDB0F4-5F46-A64A-BD5E-D4FB0D5BCAFB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BAAA013-8016-EA4F-BAFC-C0B2DAF7A5E5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54463E52-84F7-1044-80DA-CC8902BF41F4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A9D95D5-9F25-6140-890C-2845E5E358FB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C9FF33DC-1442-FE47-BDBF-2100E9A92C68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D00647E5-3E24-1346-863D-332F084690A3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DE4947E-20F5-8042-A887-3B977CB3D8E6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F7C6E7F-FE74-A644-9730-30EB8632B4CE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07BC0F20-A273-C94E-A9AD-4BA76D7E45D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3A30216-FC45-C345-8804-A89D4583C31B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F260D6F1-91B4-A441-83B2-C4A9EF39FE15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466C5BE7-66FA-2D4B-BFBD-55CFE63257FD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D669277-ED4C-E94F-B3D2-6CD3B14EE833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39381AD-770A-3449-8276-9B688C7F4850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472CD8A-7B85-964A-B5AA-949742B9ACDF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388C24E-0559-2E40-B19D-01D31B65A62E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F97DF61C-A370-DF47-BD88-89269CE4EB2E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7A3BC75-25A2-7547-BF04-1C4B0CB5624D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EB8F6C09-8E7D-D84C-83C7-B70DE3B34630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5EAC5E37-F85D-6843-96E3-BD69257BE2CE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2E060B9-97AD-3C42-A1EE-675F808F3D57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8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9046E0-20CB-B74D-B200-7302B70DF2DC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6E055E7C-4447-E04E-9235-5F612F14F6C9}"/>
                </a:ext>
              </a:extLst>
            </p:cNvPr>
            <p:cNvSpPr txBox="1"/>
            <p:nvPr/>
          </p:nvSpPr>
          <p:spPr>
            <a:xfrm>
              <a:off x="831482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03B4E40A-613E-9D4A-BB10-22B157EC19D4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18EBC34-97D9-0344-AC9E-700C5B50A419}"/>
                </a:ext>
              </a:extLst>
            </p:cNvPr>
            <p:cNvSpPr txBox="1"/>
            <p:nvPr/>
          </p:nvSpPr>
          <p:spPr>
            <a:xfrm>
              <a:off x="1055623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65431D7E-2632-9D4C-A4EC-1A7833D15C84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DE608751-B082-504B-A394-284838D47D70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804B5A6C-973B-5943-BDE6-69F4D4A197ED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0C73950B-2735-EC46-A08C-39588856AAAC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44511CA3-C578-4149-968A-1F8499E89B18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37C4325-AA2F-4F48-891A-F1B4D50CC827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D7517D1-FCE8-6D41-A9D1-4C36EE6006D2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665E47A-90EF-E843-9778-5302DB008BB1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78CFF08E-BDAD-9643-957D-1215BEBF9A74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2FD40E3B-6F18-CB44-8047-E0F92031C9B5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0458EFA0-A3C4-EA4E-AD4B-5A382A5949AD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095B365-789C-6541-9A5A-ADE007CA8DD6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0C91E2F-38A2-A446-883F-9B5E137C852C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CCE77A8-6C12-C946-BB1B-2C8AFCE53F27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CB879067-B8B9-B341-AD0A-23CDD1C8A78F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CA3B16C1-D19B-F448-9F63-F43DC8CDBA40}"/>
                </a:ext>
              </a:extLst>
            </p:cNvPr>
            <p:cNvSpPr txBox="1"/>
            <p:nvPr/>
          </p:nvSpPr>
          <p:spPr>
            <a:xfrm>
              <a:off x="12797651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903E46A9-23C7-9A49-BC9C-F258B92791BD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C08AEA8-8A40-7049-B444-EB6F8940B468}"/>
                </a:ext>
              </a:extLst>
            </p:cNvPr>
            <p:cNvSpPr txBox="1"/>
            <p:nvPr/>
          </p:nvSpPr>
          <p:spPr>
            <a:xfrm>
              <a:off x="1503906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16B5B8C-20BC-6248-9DC6-7FFA3D748691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69E0711C-B0E7-1D42-A511-1F2AE8FD898E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8F7BDBFB-0BC4-9840-A2C2-D73F140AD00E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FDA6451F-3B2A-C448-8E98-A9BAE0487083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9CE57131-7AA6-2D41-8BB2-40893112CB98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9B70DF79-BDD7-A541-AD7E-8B8747475CBD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5886F567-3DD3-014F-B0FA-AADC943C2EDC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B06B619-48FC-9F4A-9226-743EDC0F2FC4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1CF7858-DCCB-9647-991C-69C410C4236B}"/>
                </a:ext>
              </a:extLst>
            </p:cNvPr>
            <p:cNvGrpSpPr/>
            <p:nvPr/>
          </p:nvGrpSpPr>
          <p:grpSpPr>
            <a:xfrm>
              <a:off x="3762240" y="3737045"/>
              <a:ext cx="4482830" cy="715589"/>
              <a:chOff x="3762240" y="5389463"/>
              <a:chExt cx="4482830" cy="715589"/>
            </a:xfrm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FA7E2F7E-A259-D046-AE3B-75046C904A5B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306" name="Subtitle 2">
                <a:extLst>
                  <a:ext uri="{FF2B5EF4-FFF2-40B4-BE49-F238E27FC236}">
                    <a16:creationId xmlns:a16="http://schemas.microsoft.com/office/drawing/2014/main" id="{47635D57-A9D0-6E49-B3CB-9C9C70EC0E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49038EFA-5EE9-C343-90A9-B6908CC392A5}"/>
                </a:ext>
              </a:extLst>
            </p:cNvPr>
            <p:cNvGrpSpPr/>
            <p:nvPr/>
          </p:nvGrpSpPr>
          <p:grpSpPr>
            <a:xfrm>
              <a:off x="8260100" y="7040652"/>
              <a:ext cx="2226385" cy="715589"/>
              <a:chOff x="3762240" y="5389463"/>
              <a:chExt cx="2226385" cy="715589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498F9AB7-ED5F-564A-A4E6-459DEFAC8B0F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309" name="Subtitle 2">
                <a:extLst>
                  <a:ext uri="{FF2B5EF4-FFF2-40B4-BE49-F238E27FC236}">
                    <a16:creationId xmlns:a16="http://schemas.microsoft.com/office/drawing/2014/main" id="{46BBF87A-949E-FC46-B8FC-208D7628E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3EDE8413-8490-2D4F-8C09-F6204BDE696E}"/>
                </a:ext>
              </a:extLst>
            </p:cNvPr>
            <p:cNvGrpSpPr/>
            <p:nvPr/>
          </p:nvGrpSpPr>
          <p:grpSpPr>
            <a:xfrm>
              <a:off x="12735414" y="8692455"/>
              <a:ext cx="2226385" cy="715589"/>
              <a:chOff x="3762240" y="5389463"/>
              <a:chExt cx="2226385" cy="715589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232A19AE-5A79-CA47-A22E-E162B8B6A029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312" name="Subtitle 2">
                <a:extLst>
                  <a:ext uri="{FF2B5EF4-FFF2-40B4-BE49-F238E27FC236}">
                    <a16:creationId xmlns:a16="http://schemas.microsoft.com/office/drawing/2014/main" id="{72F79471-CD7E-894F-8480-27CC0E87D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49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1F229E-3A93-5D4B-A805-66EB200C250B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49281D7-42F7-C640-B652-E586E4418196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640F9B6-9572-AD46-9B82-A1AC20473C47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252702D-1E5F-EF4F-B4B5-927AE9CA1E2E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E4BB7E0-5239-344B-B8DA-9463528CCC9A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A68B3A6-26A0-CC45-828B-B7872EB64784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1F0F900-6790-B24F-9E43-BF586D76AB25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983110B-6A71-1242-AFC9-DB002FF35DBD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1036633-E6A9-CD4A-96BD-FD6FF077D4FA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3235459-B471-1F49-B07D-0B0D8F954C13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F961CB-87F8-3741-9A88-B5561668402B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78BA03C-F2D0-194F-A99C-8AAA5CCAD1C9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1380792-CDED-F144-B93A-8C3DA43E9AA1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3606C17-507D-C44E-AD47-C7DBAE11E278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A694865-2F6F-A642-B420-26C93A9AF279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E9AF124-F5EF-EB46-8616-AFAE79D5AC3B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73F9E1-BF8D-6842-A993-68C1C762C104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C3E7B71-6177-194F-B6C6-C0B9D5E6E48C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6A188AD-D395-C342-9B15-73DD64D0C775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A6AF316-E3EF-394B-AA3E-D2C053CACBB4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FAA7AC6-443A-7341-B798-2D4B7325D18E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2588973-06F6-3C40-9AC2-7A6BF0F8FB14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31836FB-D714-454A-8BAE-F7DE7A39907D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2B89B1A-302B-EB42-A04B-49D0A90C4E9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0013989-E037-7F4D-A666-958095E9D7BF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313EA3F-916B-5746-9ADD-D5708A586067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E3A152C-C55E-B847-B163-06913C7CC0FA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71DCBD4-9B1C-7945-A0AA-63B8EA1C2B82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6851BAE-C0A0-5548-8723-E19FCDEEF820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797818B-750C-6A44-8679-D2B058749D12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41EDE4A-3AD4-6040-92FB-E00D018C387B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0DCAB0B-81E6-D946-8D0F-52AAB4572AF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DAEB752-E483-F24E-9BB2-62CB48B5B859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1891059-6DC1-CF43-914B-219D8C75A903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4DCA5AC-C155-3743-B53E-7927435766D9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FDE47B-F2DB-3442-B669-F5C55530474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FC17BDA-BE10-2648-B2BB-97F62E3AD488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2DEDC52-4778-2645-9C8B-B215007846FD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813530A-A972-8F42-90C3-6A4E3D40DA3D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10B28AB-548D-CF4D-9EC7-DAC9470C5029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EFC640-8EDF-AF49-80B6-8BD5C5952B6E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1A26F28-A2AB-D04F-8540-8366A4004061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7D84138-3E01-5646-9400-1B0B598E49A0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6F064F0-B76D-6B4A-850A-07DF3BEF1596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02FEF9C-56B1-1448-9011-33E30A053E5E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05F7BF5-86A3-0F4F-84AD-F271646C20B4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CB26ABC-EDD3-2541-AD2B-4E7A567146CB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23210C7-FBE7-4444-8512-8015BF2C023A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6C25BF9-1FA0-624F-A33C-B690C657C609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69A40-4BA1-6A4C-8FB6-CD4DDC3769CB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79329DC-6887-8A4F-A412-6438F2447F7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DB9B8D1-E17C-FD44-9704-7E6E38C65C96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C49041F-1DB7-2C4C-AA1E-2B8E0D35AF36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E0FE0E9-9241-FE43-A7FA-0318EBAB7404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F7ECA3E-15AA-C148-9A1D-10EB33E73401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5F3A573-05EC-3949-BAF4-D8655FE99270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87D16A5-EBB6-B049-B1B6-5B1A831B9F80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5DFCC52-EC84-BE4C-83AF-A77B52134769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F4DFF46-C905-4B4D-8329-C95C7B9E7488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EC67A4B-58BC-794D-BD70-39B7FD3F6F6E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0CC3E67-7F93-2B4A-B55D-323CCEFE2595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C32DC60-5B07-6E4B-8699-10570F29B632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1B50CA5-EE5E-2043-BF89-5731502B5210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EB0127-C1CB-7645-A0E7-871539A62F8E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79265A1-27B5-894E-BEA8-DB0F37ED93FB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4DDD581-11FE-8F44-8000-CB8AB5768382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99CF922-6751-1845-AD49-9C5CA5A35020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26D1627-6DC1-4048-9B8A-F65DE7BA8D49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3EE8DA5-11B6-2B49-82BF-AA9DF70EAC69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1199BC4-6768-964A-A670-61F8152C30A8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117989E-2B7A-E64D-9054-E04AA1FBFA2D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DB36320-DA9B-7847-83D8-9B28FA2BF922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647C1CC-9DA5-0143-85B9-0D1E239DEA43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754621A-AF9E-BE43-8B35-70BE673CA480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0573870-747D-1846-BEDC-7BA422F2E8A4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2A87DBB-BE07-F448-9E7F-6CFBA32F1CA9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10C5821-9E86-424D-8ADE-AAD115A71AAF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36FF616-6A0C-C44E-98A3-47DC04589E11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83538F9-8C42-F44D-B219-FE0EC7C4D6C7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4ECC7E-056C-CC49-9909-95211B960D1A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A523C9A-83F1-2C42-AC1F-6B4636B87770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E354A32-A1BD-AC47-A542-C7B33651C394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9A1151D-708A-E446-B533-B1D6B4716707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15CE6F9-63E6-EA46-8B6E-05E76A65FAEF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D64DB65-59F4-B242-A3D8-171DF7E9CB97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1D620F4-7881-674D-8DD6-6FAB1167D7A6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0BFA0B7-8EB2-5642-82F7-53D8E228C948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C7955C1-C3E0-5A40-94E7-BD92DD928A84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DF8ECED-95A2-BB41-8628-F2430D9ACEC1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F15618-272C-3E41-8067-3AB711C95A54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307BD5C-5DAF-B649-9626-FC62EE0205F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2BC80CE-51AE-0A4B-BFE3-31D5E984EC82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830B439-F72E-7545-A6EE-EF82C53FC03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692994E-6325-054F-B6F2-79E4B5162237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55532579-4B78-B94B-A6F0-BDCA51FAAAD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7" name="Subtitle 2">
                <a:extLst>
                  <a:ext uri="{FF2B5EF4-FFF2-40B4-BE49-F238E27FC236}">
                    <a16:creationId xmlns:a16="http://schemas.microsoft.com/office/drawing/2014/main" id="{5264B231-D15E-6043-9075-9A872D3C46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77ED4A0-1248-B04D-AB4A-DD1F84B485A6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03872D5-0A96-D442-889A-DB6FE534510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64991D4A-7CBB-9440-8D3A-FDFAC66B6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E4B27504-0DAD-C848-B2EA-C94C4CB6E99E}"/>
                </a:ext>
              </a:extLst>
            </p:cNvPr>
            <p:cNvGrpSpPr/>
            <p:nvPr/>
          </p:nvGrpSpPr>
          <p:grpSpPr>
            <a:xfrm>
              <a:off x="12754722" y="7023501"/>
              <a:ext cx="2226385" cy="715589"/>
              <a:chOff x="3762240" y="5389463"/>
              <a:chExt cx="2226385" cy="715589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6EE506A-B119-9544-8CF0-B21692BB6F11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3" name="Subtitle 2">
                <a:extLst>
                  <a:ext uri="{FF2B5EF4-FFF2-40B4-BE49-F238E27FC236}">
                    <a16:creationId xmlns:a16="http://schemas.microsoft.com/office/drawing/2014/main" id="{0CF07424-555E-AB49-A801-07F768E49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61AB74-9FAC-9D47-9941-1BB2F2BA5E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2BE088D-0397-2041-9821-C6A99F9C53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8983E-7336-6F44-A666-DC6E83C27B19}"/>
              </a:ext>
            </a:extLst>
          </p:cNvPr>
          <p:cNvSpPr txBox="1"/>
          <p:nvPr/>
        </p:nvSpPr>
        <p:spPr>
          <a:xfrm>
            <a:off x="1520825" y="612372"/>
            <a:ext cx="64860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NOVEMBER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88115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0415FB9-C729-E84F-A37C-D259A8B0B45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685800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452B28-62C8-3B40-ABD7-ED3E9F113B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077200"/>
            <a:ext cx="4544695" cy="48768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8BF18C-3378-2847-B599-C1B94739C05E}"/>
              </a:ext>
            </a:extLst>
          </p:cNvPr>
          <p:cNvSpPr txBox="1"/>
          <p:nvPr/>
        </p:nvSpPr>
        <p:spPr>
          <a:xfrm>
            <a:off x="1520825" y="612372"/>
            <a:ext cx="6304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DECEMBER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F8E641-FEBE-094D-8230-BAC2224736CA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872F40E-F6D6-BA4D-89EC-F72B644B49B4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7CCD95-4FEE-584E-BDD8-462362C1249A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82B92D-3310-884B-B6D3-D57DFF2BDCD8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4E3D4ED-7E23-BC48-B1E4-8074B158B6D3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527AD20-555D-B84E-B535-315BBAC0FFF2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9CF48E-A177-AD4D-8A06-2D9AC4499D95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4A5811E-A499-FB42-895C-2F0F374F993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5A7A604-031E-B74B-9F3C-8B5534C7ED3A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9F9DDCC-569A-864F-9255-2BB1B8CD61B9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061D661-A2B5-8B43-92B4-1770A6866718}"/>
                </a:ext>
              </a:extLst>
            </p:cNvPr>
            <p:cNvSpPr txBox="1"/>
            <p:nvPr/>
          </p:nvSpPr>
          <p:spPr>
            <a:xfrm>
              <a:off x="1055623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3362E1D-071B-C44C-8E66-AF9BBF45586F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9DD80D-A825-1346-AD2B-250BE14010E7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7C4BFF6-3393-1141-B97A-38CA691254C5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591CECE-4DC1-6149-8005-968B47A09918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424E835-5838-AE4C-BEBA-5E1F191E51D4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C5A9A4-FC88-A545-BF67-1559D0D7A61A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08C3C6D-D2E5-2F42-92E5-FB844D2CD85D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D45841F-0F51-9847-826C-5D3A0DEDA380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AAFC1ED-2429-3848-A0FD-C4372D981D6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B6200F-F178-1547-9D54-3D611C1E3C04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92F8F4D-8240-6C4E-822C-C85EC60F3F04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ACCE19C-DE0E-874C-8F9E-05F06C08DE2C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2454A26-8066-6140-9B06-ADF3E7E8CEA2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2549292-A926-E348-87C0-2974240A9942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DF7E660-3B79-8842-BBF3-78B83E57C20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A9B7648-EFA4-A740-B152-96E876FE1727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13970C6-7FDB-FC44-A9A3-EB8645DE09FF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00AB82B-0528-594F-A6E7-3F94C6DD0571}"/>
                </a:ext>
              </a:extLst>
            </p:cNvPr>
            <p:cNvSpPr txBox="1"/>
            <p:nvPr/>
          </p:nvSpPr>
          <p:spPr>
            <a:xfrm>
              <a:off x="1503906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1BE1BEF-E9BD-A742-BD74-77667EEFE402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166612-199C-8D4F-8C9C-10CA1EBBCD65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C37F699-2D7B-FD45-8E9F-1B2A37922096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4D6E06E-CDA5-BA4C-9287-E7223E203A0F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059EB8D-3816-084D-BDBC-5589AF5DE44E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9B1F43B-2160-6548-B0D5-3AC24B9838B2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ADAE005-C0CC-4944-B55A-B71DCCB0D12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11FF83E-A5A2-6943-B44F-1D1FC41A254B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A0270FB-CB09-DF40-AA35-4718621A717C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A3D22DF-B36E-C044-85E8-665EB2220F5B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A0FC176-5BC7-764B-90C1-96A6BAF8467F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B1AE491-91CC-A14A-8BD4-4C20D1426B21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80577A2-3C47-0947-B218-8584AA19A273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39743B7-5BAB-2F4D-B3F7-D61056DA9A1D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4DB254C-4285-5E4B-A1ED-C9962EB8C836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F558AF-CEB2-6449-948F-D7D9B8868E4B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7032448-D9D3-B542-933B-50403464FC5F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F622EF4-8ACB-034B-B6A3-AE3CF655E1AD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79A6F09-41A3-2849-9FEF-EBCAF4AC5B9C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1356DD8-1A66-D44C-919B-3F2140D7FE0E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BF29851-02CD-D743-BAC9-C87512C9A996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356081A-DA1B-6946-A763-08F032AE1670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BD86E11-8B99-C047-9A5B-8A8ACAE0255E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3A43449-69DD-4E49-8ABB-05191033113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7312E86-4339-994E-8A4C-26B91AC8B079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CBD8D78-5846-3F4C-A055-F96A69206773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CF1E9038-E67A-3E46-B929-494355DBAC0E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2F2636C-CD89-E649-919B-7D98415D6CAD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168B02D-47B2-0C4F-9CC0-E59B30C03686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2CBA248-BE9D-5647-A521-12475A8F91E4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76CDF7E-A36C-A348-831F-943422351249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681DCA2-9CDE-2642-A67F-4535472DEFBE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84053FD-14AD-7C41-963E-541692C680EC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59A11F3-0651-D842-B5C7-069CDE8B4039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FB8A9A88-C534-6941-9E34-85C6E0D99AA9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E3659EC-D9C0-C848-83A4-605E9A0A5017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7C8553E-3F05-814E-9BDF-DB33095042AE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2F03E93-B9B6-6F47-B512-B509F01A6B81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AF7E822-82F3-EB43-8F75-D7AB763CA5C5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64D332C-4896-C54C-B461-8D9CE9FD49C8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1276903-2838-2940-98B9-75133FF98851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E2FC688-3A54-0443-9191-8CDD2B56ADAD}"/>
                </a:ext>
              </a:extLst>
            </p:cNvPr>
            <p:cNvSpPr txBox="1"/>
            <p:nvPr/>
          </p:nvSpPr>
          <p:spPr>
            <a:xfrm>
              <a:off x="1503906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A13F233-6855-7942-AABB-91E0251E7654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D53BE6E-B9E8-1743-8F16-433D0F43BC58}"/>
                </a:ext>
              </a:extLst>
            </p:cNvPr>
            <p:cNvSpPr txBox="1"/>
            <p:nvPr/>
          </p:nvSpPr>
          <p:spPr>
            <a:xfrm>
              <a:off x="159057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717925D-5BA6-F64F-A8FD-A9B8A1486C39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4B035F6-391C-4F46-BD77-157371C62033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645DF21-BA62-6D47-B41F-1C8CE42469F5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0E6C88E-85FC-9847-9038-B1BF1D8CDBE1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1202FCF-436C-9641-8881-E24FD51F934C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BC78ADB-84D9-DC49-B9D7-774CDBC9162F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6462C66-9381-2143-B6B1-CD75CE3A9979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DE3B8EB-2523-104E-B10A-DA7C640DCEFA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4BFFC36-373C-6142-914F-0C121F6EB22E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F0CD6BE-4091-8A43-81D4-B2AC81534523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31A1828-1E2D-E94E-A08C-14E22517796A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10253CE-A3A6-C94B-A9B5-B245BE4CD927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E95688C-9F5C-654A-9508-965F1430D2E9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D802608-DC34-3241-AF86-6518E93B2C9E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199DD7F-E948-4E4B-9ECC-4258DB84BECE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212CDF6-CFDA-9C48-A23F-AC0616AF9956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6C12892B-16C2-5946-B4F0-524D03101C44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19612402-6D8E-684F-8015-ACF57EB3CF1F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A8BC1CD-4553-7842-9546-DA2D6A9C5B3F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D599106-CB88-F54B-91E3-8B1814BBDD23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6C8DA5-B24E-524E-9776-67ECA924E9AC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E9086613-06D0-3249-89AB-E77B230D21B7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1" name="Subtitle 2">
                <a:extLst>
                  <a:ext uri="{FF2B5EF4-FFF2-40B4-BE49-F238E27FC236}">
                    <a16:creationId xmlns:a16="http://schemas.microsoft.com/office/drawing/2014/main" id="{7AB29CBC-11A8-764B-91A0-8DD0605AF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C757AF4-2B1A-F74A-A6F5-B39B71153890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A285ECF-038D-CD4E-B870-2A5B05313CB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4" name="Subtitle 2">
                <a:extLst>
                  <a:ext uri="{FF2B5EF4-FFF2-40B4-BE49-F238E27FC236}">
                    <a16:creationId xmlns:a16="http://schemas.microsoft.com/office/drawing/2014/main" id="{926F19CA-9E88-BA41-AAC0-0A3ABAF221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D6FA065-3379-284E-B48D-71CDEA650157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3A1AE6B-D4DC-6848-BD79-6A3E9428596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7" name="Subtitle 2">
                <a:extLst>
                  <a:ext uri="{FF2B5EF4-FFF2-40B4-BE49-F238E27FC236}">
                    <a16:creationId xmlns:a16="http://schemas.microsoft.com/office/drawing/2014/main" id="{54502AB6-646B-D541-80B8-F05723F656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16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0895FF73-7748-E847-8892-5F786351ACAB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F8675-BAF2-4B4A-9A9B-FDC571D43C71}"/>
              </a:ext>
            </a:extLst>
          </p:cNvPr>
          <p:cNvSpPr txBox="1"/>
          <p:nvPr/>
        </p:nvSpPr>
        <p:spPr>
          <a:xfrm>
            <a:off x="10237817" y="1106652"/>
            <a:ext cx="3902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5611F7-6FC6-2B4E-816C-E63DB0FA0967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4F9FC73-DF96-6F46-BCE7-B7FEC687D162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012ADD6-708D-5C4F-83A4-F9048A7DB176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8DD10C9-CC72-6940-9D6E-EF84CBB47AD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AB7E5D-E051-7844-864C-653306A43F7D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3E63D29-9BEB-9643-AABB-22AB5CE12507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0D47BBF-E4FF-714E-A260-6FBE7B5C326B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46A3457-CC18-B746-9556-12923AA7522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511506D-6CC2-CE49-A014-019BF46D810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08BB2CF-149F-4C4D-8E6B-BD6B0C1E8B3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53E5E2B-2DAF-7E47-8393-EE6A92309884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58C4B5B-20CF-1C48-89D2-9553528C8CD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266E35D-EFE3-9D4D-A270-B8A99B429530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6D6D72-6C98-E34B-9AF1-D2762BBD4A4F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926004-31FD-7E4C-A646-1C360556E239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A68BF3-C83F-E249-BEEC-1D4989ADC83F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A16F39-6488-4C4C-AE27-B8C2EEFCF8A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641CA2-1B28-1443-84B5-413F6DA415FE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8C2C04-8BD9-F348-AC67-752BA8B90944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71272-4043-6B4A-8354-4066E0B0C3C2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ED3B55-3734-BE41-940D-08BF1E9AB09D}"/>
                </a:ext>
              </a:extLst>
            </p:cNvPr>
            <p:cNvSpPr txBox="1"/>
            <p:nvPr/>
          </p:nvSpPr>
          <p:spPr>
            <a:xfrm>
              <a:off x="211445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0F5E53-C939-2149-BBD8-764BF9463D3B}"/>
                </a:ext>
              </a:extLst>
            </p:cNvPr>
            <p:cNvSpPr txBox="1"/>
            <p:nvPr/>
          </p:nvSpPr>
          <p:spPr>
            <a:xfrm>
              <a:off x="504332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2C3195-732A-3047-9E8C-5F38BFCD3C83}"/>
                </a:ext>
              </a:extLst>
            </p:cNvPr>
            <p:cNvSpPr txBox="1"/>
            <p:nvPr/>
          </p:nvSpPr>
          <p:spPr>
            <a:xfrm>
              <a:off x="797219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EE7BA6-5C58-0249-82E1-8F09743EA5AC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9E3BF5-89EE-954A-B3FE-8792E2FE9FC2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7EAF84-BB50-D24C-8B36-4E9E2ABF6B48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971551-78FC-3D44-BA69-A24773C2E6DC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B095C6-3A5F-A84D-8E84-A213C2C74F27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C1F446-8BFC-A840-9960-A0C927CCA87D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AD8816-B548-914E-B2C8-20E0ADCFE075}"/>
                </a:ext>
              </a:extLst>
            </p:cNvPr>
            <p:cNvSpPr txBox="1"/>
            <p:nvPr/>
          </p:nvSpPr>
          <p:spPr>
            <a:xfrm>
              <a:off x="797219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1F2579-1730-A643-B1B9-C27D557B1085}"/>
                </a:ext>
              </a:extLst>
            </p:cNvPr>
            <p:cNvSpPr txBox="1"/>
            <p:nvPr/>
          </p:nvSpPr>
          <p:spPr>
            <a:xfrm>
              <a:off x="10901064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3BC51-0A06-A248-85F4-9305EC6215D5}"/>
                </a:ext>
              </a:extLst>
            </p:cNvPr>
            <p:cNvSpPr txBox="1"/>
            <p:nvPr/>
          </p:nvSpPr>
          <p:spPr>
            <a:xfrm>
              <a:off x="13829932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36D42-6063-F14D-9D7B-C8A11A437BC9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C63108-47A3-8A46-871D-9748CF5BA060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143DC6-A881-4F42-BB7C-274FAAB359A6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5634DD-3DA5-3B4B-8142-3042732DC663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E18A24-A68B-0441-BE28-B54C6350049D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CFE26A-0D44-8841-AEF0-F6931AE6881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D30E2D-7EAD-7749-AC2E-6DD28672A8E4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8E8D16-0FBB-D94D-842E-6C07FB12B7AD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B9499B-EA37-8B4C-968F-142DE2EA856A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F41C97-1CC9-C84E-89B7-34393E52E56D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90B8A9-4982-EE4E-A346-62802679E43C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6CA762-2070-0F48-94A1-80675F0D900C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6EFB68-3A8C-2541-B375-70E4DB2247E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3978D9-A7BE-F141-9743-57D9EFA1DE87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501379-BAAF-E044-827D-960C56616CCF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CBAD88-1A84-154F-A7F1-B9341B5BB5A4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4BB645-4069-EF42-8109-9AA711871D26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6E65B6-5546-7E45-8DE1-D6426645F6E6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E9620-E77E-3949-B475-98D9BF0367F2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713C27-F591-2C40-B773-C071237989F9}"/>
                </a:ext>
              </a:extLst>
            </p:cNvPr>
            <p:cNvSpPr txBox="1"/>
            <p:nvPr/>
          </p:nvSpPr>
          <p:spPr>
            <a:xfrm>
              <a:off x="10901064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D48C04-C9A0-B04F-BE9F-5E758525ED48}"/>
                </a:ext>
              </a:extLst>
            </p:cNvPr>
            <p:cNvSpPr txBox="1"/>
            <p:nvPr/>
          </p:nvSpPr>
          <p:spPr>
            <a:xfrm>
              <a:off x="13829932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8E180-D420-1E43-BBBF-30E4B93871DD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06D7C1-65BB-CC4F-BE7F-A35DF2CEC703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E2182C-9B18-834E-AC6B-509B823983E8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A186FF-BD5D-5B42-AE25-87FCC540BEF9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97BF8A-3C58-C847-A1E2-356A9E834F51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4A0EA8-6BEC-5D49-9B78-F19AE85D6CF5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C18AD4-57AE-E949-8DA3-ACC3E63FC72F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E327FC-CEA7-6D4C-AD6F-594D92F755D2}"/>
                </a:ext>
              </a:extLst>
            </p:cNvPr>
            <p:cNvSpPr txBox="1"/>
            <p:nvPr/>
          </p:nvSpPr>
          <p:spPr>
            <a:xfrm>
              <a:off x="16758805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33E582-3A41-BD40-9E3F-A66A86580992}"/>
                </a:ext>
              </a:extLst>
            </p:cNvPr>
            <p:cNvSpPr txBox="1"/>
            <p:nvPr/>
          </p:nvSpPr>
          <p:spPr>
            <a:xfrm>
              <a:off x="1968767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43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696BBBFD-8BE0-644E-966C-E1BC3835A06D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EB85F-F927-DB4A-9D6B-D4D57CA19399}"/>
              </a:ext>
            </a:extLst>
          </p:cNvPr>
          <p:cNvSpPr txBox="1"/>
          <p:nvPr/>
        </p:nvSpPr>
        <p:spPr>
          <a:xfrm>
            <a:off x="10109580" y="1106652"/>
            <a:ext cx="4158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8C6BCE-0785-DD46-8277-079F175976AA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61FFAA3-88B0-8F4C-BF24-40424D22FDC9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5351728-D5E2-D646-ABC8-B391AD5E4E8E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77CDD3F-BC97-6441-9543-CA94283B93E5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ACACCF3-3050-4846-96FF-C843DB9800E0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4C551B-4877-974C-AB85-FF1CBA59DBF9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79BF13E-2440-6644-8BE0-6E0EC14BE5B5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7FF912B-277F-0B43-B435-2B96C31EE06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B7A93E6-5AFB-5144-8983-CB34CCA4C5F6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195AD88-51A0-DD4A-A91E-81AA764CD82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298A30C-619D-564F-BACF-50B58301755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D3440EF-799F-D44C-9EC8-3AF0B9DE0D50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E8C954A-ECBE-A04F-BA8A-B19B70314C4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515AA1-F489-5041-BA66-0A37A6B4E9A0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667E1B-64BA-CF43-9F97-FEFAAF18298B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F77B42-94A2-E74A-9996-B484847A385B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A37F175-E98F-4046-A407-48D628856E08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A6376A-6F82-FF4E-84FC-B258F1978D57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49B1F6-352F-404B-90FD-B8A85BF761DE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C4E5FD-7886-1245-AAD6-8197906A8EEF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245620-3DD6-BF45-87B2-44569FA0FAFE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A711BD-11B0-A54A-A501-85A3F5553361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D5F65D6-20D2-5943-9DBB-8B6994BC7AFA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154FDFD-57F0-D149-97AC-2AD3DD2B307B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CDD6DE-4B99-DF4F-AAFD-92F5ACD75F9A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3B9ED4E-196D-E34D-A711-C3ED40482375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7A9409E-1553-D843-AD00-FA2669C18525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DA595A2-E3A2-3E4A-8EEA-D2492BF7077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3EE990-01B4-7B4C-A26C-B5BB5A21E06E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E5D41B5-F077-ED46-A9BE-11D367C6942B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BD94FA-BFD2-844F-8E1D-A6B39F233A32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0401C71-4796-7240-AEB3-041E3E856293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E00AB0F-FDDA-B447-A8D7-ACD797490341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B03842D-0CB4-664F-9DFD-C1DB1545C4F4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9EACF04-9F8B-624D-BF33-7BA54DE1B432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883BC64-7A22-3F4E-9E29-3D5595DF1BCA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B737A1-DCEB-3942-8909-989D0B54B8C7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B7822A3-516E-C942-822C-09642AC554A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DF1060E-B4BD-7E41-836B-DE4B4CE49D28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CB8A0B2-6F9A-2A44-A42B-8BA447BA6D9C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C901BE-7755-CE4A-AAD9-0B9ED0DF6F1F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5489D9-E836-3B45-8B22-FA0F3A7A6ABA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CE0103-5FED-DE46-8C59-144F20555FEF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8DB5445-EA5A-C847-B231-003BD269FF00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AAA4443-01AE-A84E-8878-F9029FB34D02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6E3F8D8-B77B-4E44-B983-E27862C6E720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153D89D-90E8-9F47-9103-BED331B863EF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79C0129-CD7B-F54D-8B94-5BD2EFF73829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9351518-5D13-F94F-8175-8797A1C2EFCB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8BB5165-8643-6249-B2A4-29C08B1DBA5B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26FE55F-ED8E-8640-ABA1-47A8A178249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38C8F6E-3E9E-9C43-8474-30D923F488BF}"/>
                </a:ext>
              </a:extLst>
            </p:cNvPr>
            <p:cNvSpPr txBox="1"/>
            <p:nvPr/>
          </p:nvSpPr>
          <p:spPr>
            <a:xfrm>
              <a:off x="10901064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</a:rPr>
                <a:t>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9F869A0-AF9F-6143-AF83-667464F5E09E}"/>
                </a:ext>
              </a:extLst>
            </p:cNvPr>
            <p:cNvSpPr txBox="1"/>
            <p:nvPr/>
          </p:nvSpPr>
          <p:spPr>
            <a:xfrm>
              <a:off x="13829932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</a:rPr>
                <a:t>2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0CA9618-46EE-814F-B7CA-5B74AA0FA071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0382089-714D-074B-9DE6-9AC5EAC521EE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622C2-0997-2245-B603-E78481080D28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F77D9FF-D6F8-E546-8E97-F8C35A1FCFE3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F3831C2-4DB6-0347-BF8F-644F4BA41884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AD4DF95-7BB2-2446-A395-5291F779F16B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0BEDA2-00EC-6C4A-8CF8-A73E1CD97644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9E8F971-D43D-6446-B2DD-264BC53CF720}"/>
                </a:ext>
              </a:extLst>
            </p:cNvPr>
            <p:cNvSpPr txBox="1"/>
            <p:nvPr/>
          </p:nvSpPr>
          <p:spPr>
            <a:xfrm>
              <a:off x="16758805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AA6A4D2-AA9A-7746-93A4-384D266D77CB}"/>
                </a:ext>
              </a:extLst>
            </p:cNvPr>
            <p:cNvSpPr txBox="1"/>
            <p:nvPr/>
          </p:nvSpPr>
          <p:spPr>
            <a:xfrm>
              <a:off x="1968767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9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696BBBFD-8BE0-644E-966C-E1BC3835A06D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EB85F-F927-DB4A-9D6B-D4D57CA19399}"/>
              </a:ext>
            </a:extLst>
          </p:cNvPr>
          <p:cNvSpPr txBox="1"/>
          <p:nvPr/>
        </p:nvSpPr>
        <p:spPr>
          <a:xfrm>
            <a:off x="10633761" y="1106652"/>
            <a:ext cx="3110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MARCH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8C6BCE-0785-DD46-8277-079F175976AA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61FFAA3-88B0-8F4C-BF24-40424D22FDC9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5351728-D5E2-D646-ABC8-B391AD5E4E8E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77CDD3F-BC97-6441-9543-CA94283B93E5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ACACCF3-3050-4846-96FF-C843DB9800E0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4C551B-4877-974C-AB85-FF1CBA59DBF9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79BF13E-2440-6644-8BE0-6E0EC14BE5B5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7FF912B-277F-0B43-B435-2B96C31EE06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B7A93E6-5AFB-5144-8983-CB34CCA4C5F6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195AD88-51A0-DD4A-A91E-81AA764CD82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298A30C-619D-564F-BACF-50B58301755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D3440EF-799F-D44C-9EC8-3AF0B9DE0D50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E8C954A-ECBE-A04F-BA8A-B19B70314C4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515AA1-F489-5041-BA66-0A37A6B4E9A0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667E1B-64BA-CF43-9F97-FEFAAF18298B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F77B42-94A2-E74A-9996-B484847A385B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A37F175-E98F-4046-A407-48D628856E08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A6376A-6F82-FF4E-84FC-B258F1978D57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49B1F6-352F-404B-90FD-B8A85BF761DE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C4E5FD-7886-1245-AAD6-8197906A8EEF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245620-3DD6-BF45-87B2-44569FA0FAFE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A711BD-11B0-A54A-A501-85A3F5553361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D5F65D6-20D2-5943-9DBB-8B6994BC7AFA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154FDFD-57F0-D149-97AC-2AD3DD2B307B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CDD6DE-4B99-DF4F-AAFD-92F5ACD75F9A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3B9ED4E-196D-E34D-A711-C3ED40482375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7A9409E-1553-D843-AD00-FA2669C18525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DA595A2-E3A2-3E4A-8EEA-D2492BF7077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3EE990-01B4-7B4C-A26C-B5BB5A21E06E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E5D41B5-F077-ED46-A9BE-11D367C6942B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BD94FA-BFD2-844F-8E1D-A6B39F233A32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0401C71-4796-7240-AEB3-041E3E856293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E00AB0F-FDDA-B447-A8D7-ACD797490341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B03842D-0CB4-664F-9DFD-C1DB1545C4F4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9EACF04-9F8B-624D-BF33-7BA54DE1B432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883BC64-7A22-3F4E-9E29-3D5595DF1BCA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B737A1-DCEB-3942-8909-989D0B54B8C7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B7822A3-516E-C942-822C-09642AC554A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DF1060E-B4BD-7E41-836B-DE4B4CE49D28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CB8A0B2-6F9A-2A44-A42B-8BA447BA6D9C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C901BE-7755-CE4A-AAD9-0B9ED0DF6F1F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5489D9-E836-3B45-8B22-FA0F3A7A6ABA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CE0103-5FED-DE46-8C59-144F20555FEF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8DB5445-EA5A-C847-B231-003BD269FF00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AAA4443-01AE-A84E-8878-F9029FB34D02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6E3F8D8-B77B-4E44-B983-E27862C6E720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153D89D-90E8-9F47-9103-BED331B863EF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79C0129-CD7B-F54D-8B94-5BD2EFF73829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9351518-5D13-F94F-8175-8797A1C2EFCB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8BB5165-8643-6249-B2A4-29C08B1DBA5B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26FE55F-ED8E-8640-ABA1-47A8A178249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38C8F6E-3E9E-9C43-8474-30D923F488BF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9F869A0-AF9F-6143-AF83-667464F5E09E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0CA9618-46EE-814F-B7CA-5B74AA0FA071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</a:rPr>
                <a:t>31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0382089-714D-074B-9DE6-9AC5EAC521EE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622C2-0997-2245-B603-E78481080D28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F77D9FF-D6F8-E546-8E97-F8C35A1FCFE3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F3831C2-4DB6-0347-BF8F-644F4BA41884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AD4DF95-7BB2-2446-A395-5291F779F16B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0BEDA2-00EC-6C4A-8CF8-A73E1CD97644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9E8F971-D43D-6446-B2DD-264BC53CF720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AA6A4D2-AA9A-7746-93A4-384D266D77C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53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AD2F77AA-5A56-7D46-82DC-51A00D6B0E57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40B2E-BD34-A343-8C66-8723D1E39114}"/>
              </a:ext>
            </a:extLst>
          </p:cNvPr>
          <p:cNvSpPr txBox="1"/>
          <p:nvPr/>
        </p:nvSpPr>
        <p:spPr>
          <a:xfrm>
            <a:off x="11024090" y="1106652"/>
            <a:ext cx="2329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APRIL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1C2A8C-740B-6446-9B5A-41D674A45284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C690BDD-B7D7-614D-9B1D-96852071C2C7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281D65A-1028-FA47-9D79-172A001C9A9F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654AB0-8AD1-344C-8363-AE1501599A7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C8796A-AF42-254F-9D7C-6E0353B85A1C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8E155DD-00B9-EB49-82CE-5E0E1FFB6571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8BB5827-1E38-C746-9F92-6821F9D293D6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C6AEF06-321E-A24E-893F-57EA3FC209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EF74AA3-6380-0949-9CF9-5A2BBAA56F5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4577BA-E152-0843-9A9B-D9F0D07F7A5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A62115-78EE-4E47-AE54-F8A35361C0F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BFE6658-1009-C243-A16B-5B992113711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A425A27-7FFC-224B-B4E6-60E935B249BC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DAF95-649F-EB42-87D3-4068F2B02F11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79DBF5-2678-0F4F-BB96-ECBC58D36B7D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12B2A8B-5016-B140-94D8-696C89A534D8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E597DB7-5A5C-C145-B1C7-1E6E60DD7777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047AE91-96BE-C048-A50E-88F8A17DD6DE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93E178C-A87C-A541-AD00-94C50793AF5F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FFB1B49-2843-0146-A0B4-CCD9397C8DAA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D443BB-E485-5B4A-AFBC-6673AE74E5B1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AAABA5D-C365-364E-B6DD-3085423ED603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3B3061-8FC2-C648-BFBC-C809C86B9C79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A1496E7-A896-F946-A8F3-1D9F26DE848A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57A3910-7CD4-6D4A-B06D-0011FB3F2369}"/>
                </a:ext>
              </a:extLst>
            </p:cNvPr>
            <p:cNvSpPr txBox="1"/>
            <p:nvPr/>
          </p:nvSpPr>
          <p:spPr>
            <a:xfrm>
              <a:off x="13829932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41E9FF-8ED9-A649-9DB4-D33DECE7846F}"/>
                </a:ext>
              </a:extLst>
            </p:cNvPr>
            <p:cNvSpPr txBox="1"/>
            <p:nvPr/>
          </p:nvSpPr>
          <p:spPr>
            <a:xfrm>
              <a:off x="16758805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A9B9471-3F29-EF44-803F-D6D27A6E35E3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ACC14C-807A-D94C-939C-CFEFF633A5E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1437DD-0C90-7048-BBA8-74D9CFDB7CDB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C4FDF61-41EB-2F4F-9352-96DB191BD14C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4FAC78F-B438-2F45-871B-40CC849926DB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F4945B8-CA25-A345-80F3-66D9CDBE8EE6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545F7-3F3B-0F4F-80D9-818858636ABB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D97F7C9-A9B7-A742-9A99-9D845B55DFD8}"/>
                </a:ext>
              </a:extLst>
            </p:cNvPr>
            <p:cNvSpPr txBox="1"/>
            <p:nvPr/>
          </p:nvSpPr>
          <p:spPr>
            <a:xfrm>
              <a:off x="1968767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AC1D9E-E23E-DE46-8EB6-0BC7E0F1C712}"/>
                </a:ext>
              </a:extLst>
            </p:cNvPr>
            <p:cNvSpPr txBox="1"/>
            <p:nvPr/>
          </p:nvSpPr>
          <p:spPr>
            <a:xfrm>
              <a:off x="2114456" y="6765943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1B81AAB-2BDA-A84A-A935-F2A89070DE8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A25CFBF-52A3-7F4C-8EE0-65273E54135E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F442D1-527D-064F-880E-9EBD0E116A0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F93E60-FC84-C645-9CE2-557AB0FA28CF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B69CF87-3D0F-F445-8067-509D47CE5276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B25D8E5-BC18-684A-8D04-0F403CB548AD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BA34BD2-1862-1C4C-A6E3-5D006956B405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0CFE425-8721-DE46-BADF-9A419DF8EE09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1CD59B0-AF1D-F342-B2A9-CFD4D512408D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1DA0C6-95D6-A14C-878C-0EC299777673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561B026-A207-1446-9CC6-6D938119691A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34AB53E-BA2B-8445-B813-71B1DB1B5647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515B1D2-85EB-804C-9312-28DF78117B49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374C5B3-E1FC-A940-BDDD-09B3BC6D5A04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D1910A6-45AE-E041-9F3E-9DD4C5829A39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9BD64C8-218B-964A-BB80-A99DB88A93D3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D8972B-AD8B-2340-8EF6-265350DAE4E9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0801B86-4D43-7148-B466-53782FF7C450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B0051C-7E41-C740-B515-6AADBC588CCC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6AC6E04-2C55-7F43-B0D9-74EF9569C30A}"/>
                </a:ext>
              </a:extLst>
            </p:cNvPr>
            <p:cNvSpPr txBox="1"/>
            <p:nvPr/>
          </p:nvSpPr>
          <p:spPr>
            <a:xfrm>
              <a:off x="1968767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818F134-013F-A04C-B9F1-9A973C787B41}"/>
                </a:ext>
              </a:extLst>
            </p:cNvPr>
            <p:cNvSpPr txBox="1"/>
            <p:nvPr/>
          </p:nvSpPr>
          <p:spPr>
            <a:xfrm>
              <a:off x="211445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15AAA41-AE5A-1C4B-AE6B-7BE6049A7890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</a:rPr>
                <a:t>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1DA4EB-4FAC-1642-8D18-82C7F689B2BD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D3BAE3A-7233-364C-BF1A-A3FD42B7CAB3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878F88A-03DB-D249-83E7-759C2102DCAE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BFE94C-AAEB-B646-A44F-5818C59F115B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0ED4A7B-BF7F-4F4D-94E6-4B589A12B173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50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roup 632">
            <a:extLst>
              <a:ext uri="{FF2B5EF4-FFF2-40B4-BE49-F238E27FC236}">
                <a16:creationId xmlns:a16="http://schemas.microsoft.com/office/drawing/2014/main" id="{FBB8C9F9-E4B9-AB4A-BBCA-BAD9D4FD5F4B}"/>
              </a:ext>
            </a:extLst>
          </p:cNvPr>
          <p:cNvGrpSpPr/>
          <p:nvPr/>
        </p:nvGrpSpPr>
        <p:grpSpPr>
          <a:xfrm>
            <a:off x="1" y="0"/>
            <a:ext cx="2279748" cy="13716000"/>
            <a:chOff x="1" y="0"/>
            <a:chExt cx="2279748" cy="13716000"/>
          </a:xfrm>
        </p:grpSpPr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990770F8-6D08-9945-9718-D282B0FA48FB}"/>
                </a:ext>
              </a:extLst>
            </p:cNvPr>
            <p:cNvSpPr/>
            <p:nvPr/>
          </p:nvSpPr>
          <p:spPr>
            <a:xfrm>
              <a:off x="1" y="0"/>
              <a:ext cx="2051044" cy="1371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EDADB9CF-64CE-A645-B15A-DC67A3297311}"/>
                </a:ext>
              </a:extLst>
            </p:cNvPr>
            <p:cNvSpPr txBox="1"/>
            <p:nvPr/>
          </p:nvSpPr>
          <p:spPr>
            <a:xfrm rot="16200000">
              <a:off x="-1042955" y="9828158"/>
              <a:ext cx="4429418" cy="221599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38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2023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0C8D54-78D2-E744-8BA8-2B4F7F26A29C}"/>
              </a:ext>
            </a:extLst>
          </p:cNvPr>
          <p:cNvGrpSpPr/>
          <p:nvPr/>
        </p:nvGrpSpPr>
        <p:grpSpPr>
          <a:xfrm>
            <a:off x="3474354" y="9018649"/>
            <a:ext cx="19382471" cy="3949312"/>
            <a:chOff x="3474354" y="9018649"/>
            <a:chExt cx="19382471" cy="3949312"/>
          </a:xfrm>
        </p:grpSpPr>
        <p:grpSp>
          <p:nvGrpSpPr>
            <p:cNvPr id="1013" name="Group 1012">
              <a:extLst>
                <a:ext uri="{FF2B5EF4-FFF2-40B4-BE49-F238E27FC236}">
                  <a16:creationId xmlns:a16="http://schemas.microsoft.com/office/drawing/2014/main" id="{3CF62137-4F3E-2846-95BB-A81A42249F8E}"/>
                </a:ext>
              </a:extLst>
            </p:cNvPr>
            <p:cNvGrpSpPr/>
            <p:nvPr/>
          </p:nvGrpSpPr>
          <p:grpSpPr>
            <a:xfrm>
              <a:off x="3474354" y="9018649"/>
              <a:ext cx="3773704" cy="3949312"/>
              <a:chOff x="19083121" y="772419"/>
              <a:chExt cx="3773704" cy="3949312"/>
            </a:xfrm>
          </p:grpSpPr>
          <p:sp>
            <p:nvSpPr>
              <p:cNvPr id="1018" name="TextBox 1017">
                <a:extLst>
                  <a:ext uri="{FF2B5EF4-FFF2-40B4-BE49-F238E27FC236}">
                    <a16:creationId xmlns:a16="http://schemas.microsoft.com/office/drawing/2014/main" id="{065A57D9-0CE8-E549-9F11-C3DAB601C35F}"/>
                  </a:ext>
                </a:extLst>
              </p:cNvPr>
              <p:cNvSpPr txBox="1"/>
              <p:nvPr/>
            </p:nvSpPr>
            <p:spPr>
              <a:xfrm>
                <a:off x="19964734" y="892650"/>
                <a:ext cx="2010487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SEPTEMBER</a:t>
                </a:r>
              </a:p>
            </p:txBody>
          </p:sp>
          <p:sp>
            <p:nvSpPr>
              <p:cNvPr id="1019" name="TextBox 1018">
                <a:extLst>
                  <a:ext uri="{FF2B5EF4-FFF2-40B4-BE49-F238E27FC236}">
                    <a16:creationId xmlns:a16="http://schemas.microsoft.com/office/drawing/2014/main" id="{EA4B3CC3-AD84-AC40-8766-EE754E5096B2}"/>
                  </a:ext>
                </a:extLst>
              </p:cNvPr>
              <p:cNvSpPr txBox="1"/>
              <p:nvPr/>
            </p:nvSpPr>
            <p:spPr>
              <a:xfrm>
                <a:off x="19210771" y="141493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020" name="TextBox 1019">
                <a:extLst>
                  <a:ext uri="{FF2B5EF4-FFF2-40B4-BE49-F238E27FC236}">
                    <a16:creationId xmlns:a16="http://schemas.microsoft.com/office/drawing/2014/main" id="{462F17A1-6308-4F47-93DA-80DB39C59112}"/>
                  </a:ext>
                </a:extLst>
              </p:cNvPr>
              <p:cNvSpPr txBox="1"/>
              <p:nvPr/>
            </p:nvSpPr>
            <p:spPr>
              <a:xfrm>
                <a:off x="19161078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021" name="TextBox 1020">
                <a:extLst>
                  <a:ext uri="{FF2B5EF4-FFF2-40B4-BE49-F238E27FC236}">
                    <a16:creationId xmlns:a16="http://schemas.microsoft.com/office/drawing/2014/main" id="{C1881EC3-E55A-CC4C-A01D-33CFE67195AC}"/>
                  </a:ext>
                </a:extLst>
              </p:cNvPr>
              <p:cNvSpPr txBox="1"/>
              <p:nvPr/>
            </p:nvSpPr>
            <p:spPr>
              <a:xfrm>
                <a:off x="19220389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022" name="TextBox 1021">
                <a:extLst>
                  <a:ext uri="{FF2B5EF4-FFF2-40B4-BE49-F238E27FC236}">
                    <a16:creationId xmlns:a16="http://schemas.microsoft.com/office/drawing/2014/main" id="{8FD42F4F-C2E5-7A4E-B98E-2AC04EB4370E}"/>
                  </a:ext>
                </a:extLst>
              </p:cNvPr>
              <p:cNvSpPr txBox="1"/>
              <p:nvPr/>
            </p:nvSpPr>
            <p:spPr>
              <a:xfrm>
                <a:off x="19161078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023" name="TextBox 1022">
                <a:extLst>
                  <a:ext uri="{FF2B5EF4-FFF2-40B4-BE49-F238E27FC236}">
                    <a16:creationId xmlns:a16="http://schemas.microsoft.com/office/drawing/2014/main" id="{95FC5874-6237-4D4F-AC6D-55A47544F736}"/>
                  </a:ext>
                </a:extLst>
              </p:cNvPr>
              <p:cNvSpPr txBox="1"/>
              <p:nvPr/>
            </p:nvSpPr>
            <p:spPr>
              <a:xfrm>
                <a:off x="19161078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BC58A518-1EE8-7144-A19B-62B6A1A6CAEF}"/>
                  </a:ext>
                </a:extLst>
              </p:cNvPr>
              <p:cNvSpPr txBox="1"/>
              <p:nvPr/>
            </p:nvSpPr>
            <p:spPr>
              <a:xfrm>
                <a:off x="19161078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2F9063FD-5A20-B74A-96EC-FC44DC3D1F81}"/>
                  </a:ext>
                </a:extLst>
              </p:cNvPr>
              <p:cNvSpPr txBox="1"/>
              <p:nvPr/>
            </p:nvSpPr>
            <p:spPr>
              <a:xfrm>
                <a:off x="19692923" y="1414936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071" name="TextBox 1070">
                <a:extLst>
                  <a:ext uri="{FF2B5EF4-FFF2-40B4-BE49-F238E27FC236}">
                    <a16:creationId xmlns:a16="http://schemas.microsoft.com/office/drawing/2014/main" id="{255B61B0-D3A6-9A41-8C7E-2206B2533439}"/>
                  </a:ext>
                </a:extLst>
              </p:cNvPr>
              <p:cNvSpPr txBox="1"/>
              <p:nvPr/>
            </p:nvSpPr>
            <p:spPr>
              <a:xfrm>
                <a:off x="19693725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FED523E3-F6AE-884D-AD1F-DDF5A214A225}"/>
                  </a:ext>
                </a:extLst>
              </p:cNvPr>
              <p:cNvSpPr txBox="1"/>
              <p:nvPr/>
            </p:nvSpPr>
            <p:spPr>
              <a:xfrm>
                <a:off x="19753036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126" name="TextBox 1125">
                <a:extLst>
                  <a:ext uri="{FF2B5EF4-FFF2-40B4-BE49-F238E27FC236}">
                    <a16:creationId xmlns:a16="http://schemas.microsoft.com/office/drawing/2014/main" id="{2561C953-A10A-774B-BEAC-3501D3FA3E41}"/>
                  </a:ext>
                </a:extLst>
              </p:cNvPr>
              <p:cNvSpPr txBox="1"/>
              <p:nvPr/>
            </p:nvSpPr>
            <p:spPr>
              <a:xfrm>
                <a:off x="19693725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7C05ABC3-90C1-CC46-BA4C-4910A0301745}"/>
                  </a:ext>
                </a:extLst>
              </p:cNvPr>
              <p:cNvSpPr txBox="1"/>
              <p:nvPr/>
            </p:nvSpPr>
            <p:spPr>
              <a:xfrm>
                <a:off x="19693725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165" name="TextBox 1164">
                <a:extLst>
                  <a:ext uri="{FF2B5EF4-FFF2-40B4-BE49-F238E27FC236}">
                    <a16:creationId xmlns:a16="http://schemas.microsoft.com/office/drawing/2014/main" id="{05D7BD86-D4A6-7C41-9490-6ABBC9BAA717}"/>
                  </a:ext>
                </a:extLst>
              </p:cNvPr>
              <p:cNvSpPr txBox="1"/>
              <p:nvPr/>
            </p:nvSpPr>
            <p:spPr>
              <a:xfrm>
                <a:off x="19693725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CF405777-94D2-8046-BA5F-E267E45A305C}"/>
                  </a:ext>
                </a:extLst>
              </p:cNvPr>
              <p:cNvSpPr txBox="1"/>
              <p:nvPr/>
            </p:nvSpPr>
            <p:spPr>
              <a:xfrm>
                <a:off x="20270452" y="141493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168" name="TextBox 1167">
                <a:extLst>
                  <a:ext uri="{FF2B5EF4-FFF2-40B4-BE49-F238E27FC236}">
                    <a16:creationId xmlns:a16="http://schemas.microsoft.com/office/drawing/2014/main" id="{0E67D451-AD39-6C43-A406-AA53E633619E}"/>
                  </a:ext>
                </a:extLst>
              </p:cNvPr>
              <p:cNvSpPr txBox="1"/>
              <p:nvPr/>
            </p:nvSpPr>
            <p:spPr>
              <a:xfrm>
                <a:off x="20226370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169" name="TextBox 1168">
                <a:extLst>
                  <a:ext uri="{FF2B5EF4-FFF2-40B4-BE49-F238E27FC236}">
                    <a16:creationId xmlns:a16="http://schemas.microsoft.com/office/drawing/2014/main" id="{37DF2131-FAE1-C949-A515-D6111EE24BC5}"/>
                  </a:ext>
                </a:extLst>
              </p:cNvPr>
              <p:cNvSpPr txBox="1"/>
              <p:nvPr/>
            </p:nvSpPr>
            <p:spPr>
              <a:xfrm>
                <a:off x="20285681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170" name="TextBox 1169">
                <a:extLst>
                  <a:ext uri="{FF2B5EF4-FFF2-40B4-BE49-F238E27FC236}">
                    <a16:creationId xmlns:a16="http://schemas.microsoft.com/office/drawing/2014/main" id="{2BB9D708-75EB-4240-8AED-D35B753C3235}"/>
                  </a:ext>
                </a:extLst>
              </p:cNvPr>
              <p:cNvSpPr txBox="1"/>
              <p:nvPr/>
            </p:nvSpPr>
            <p:spPr>
              <a:xfrm>
                <a:off x="20226370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171" name="TextBox 1170">
                <a:extLst>
                  <a:ext uri="{FF2B5EF4-FFF2-40B4-BE49-F238E27FC236}">
                    <a16:creationId xmlns:a16="http://schemas.microsoft.com/office/drawing/2014/main" id="{6EF18FC4-45A4-264A-91CA-EA67B55B3432}"/>
                  </a:ext>
                </a:extLst>
              </p:cNvPr>
              <p:cNvSpPr txBox="1"/>
              <p:nvPr/>
            </p:nvSpPr>
            <p:spPr>
              <a:xfrm>
                <a:off x="20226370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172" name="TextBox 1171">
                <a:extLst>
                  <a:ext uri="{FF2B5EF4-FFF2-40B4-BE49-F238E27FC236}">
                    <a16:creationId xmlns:a16="http://schemas.microsoft.com/office/drawing/2014/main" id="{68D4BCFA-825E-1B4C-A043-451898B9F3F9}"/>
                  </a:ext>
                </a:extLst>
              </p:cNvPr>
              <p:cNvSpPr txBox="1"/>
              <p:nvPr/>
            </p:nvSpPr>
            <p:spPr>
              <a:xfrm>
                <a:off x="20226370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173" name="TextBox 1172">
                <a:extLst>
                  <a:ext uri="{FF2B5EF4-FFF2-40B4-BE49-F238E27FC236}">
                    <a16:creationId xmlns:a16="http://schemas.microsoft.com/office/drawing/2014/main" id="{0C77B840-1FAE-3E45-85B0-883074D064DD}"/>
                  </a:ext>
                </a:extLst>
              </p:cNvPr>
              <p:cNvSpPr txBox="1"/>
              <p:nvPr/>
            </p:nvSpPr>
            <p:spPr>
              <a:xfrm>
                <a:off x="20744590" y="1414936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174" name="TextBox 1173">
                <a:extLst>
                  <a:ext uri="{FF2B5EF4-FFF2-40B4-BE49-F238E27FC236}">
                    <a16:creationId xmlns:a16="http://schemas.microsoft.com/office/drawing/2014/main" id="{66EDFFB8-C928-124E-8481-823C8B47413E}"/>
                  </a:ext>
                </a:extLst>
              </p:cNvPr>
              <p:cNvSpPr txBox="1"/>
              <p:nvPr/>
            </p:nvSpPr>
            <p:spPr>
              <a:xfrm>
                <a:off x="20759016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175" name="TextBox 1174">
                <a:extLst>
                  <a:ext uri="{FF2B5EF4-FFF2-40B4-BE49-F238E27FC236}">
                    <a16:creationId xmlns:a16="http://schemas.microsoft.com/office/drawing/2014/main" id="{6905FE49-AF4E-C442-8E98-4314BC3F9AF0}"/>
                  </a:ext>
                </a:extLst>
              </p:cNvPr>
              <p:cNvSpPr txBox="1"/>
              <p:nvPr/>
            </p:nvSpPr>
            <p:spPr>
              <a:xfrm>
                <a:off x="20818327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176" name="TextBox 1175">
                <a:extLst>
                  <a:ext uri="{FF2B5EF4-FFF2-40B4-BE49-F238E27FC236}">
                    <a16:creationId xmlns:a16="http://schemas.microsoft.com/office/drawing/2014/main" id="{06FC17E3-056C-E746-9723-F98EB69774A8}"/>
                  </a:ext>
                </a:extLst>
              </p:cNvPr>
              <p:cNvSpPr txBox="1"/>
              <p:nvPr/>
            </p:nvSpPr>
            <p:spPr>
              <a:xfrm>
                <a:off x="20759016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177" name="TextBox 1176">
                <a:extLst>
                  <a:ext uri="{FF2B5EF4-FFF2-40B4-BE49-F238E27FC236}">
                    <a16:creationId xmlns:a16="http://schemas.microsoft.com/office/drawing/2014/main" id="{6D22754D-1040-C844-8841-0E6AEDA5502B}"/>
                  </a:ext>
                </a:extLst>
              </p:cNvPr>
              <p:cNvSpPr txBox="1"/>
              <p:nvPr/>
            </p:nvSpPr>
            <p:spPr>
              <a:xfrm>
                <a:off x="20759016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178" name="TextBox 1177">
                <a:extLst>
                  <a:ext uri="{FF2B5EF4-FFF2-40B4-BE49-F238E27FC236}">
                    <a16:creationId xmlns:a16="http://schemas.microsoft.com/office/drawing/2014/main" id="{B50C7AA2-DC18-9A4D-8000-29B9142ED015}"/>
                  </a:ext>
                </a:extLst>
              </p:cNvPr>
              <p:cNvSpPr txBox="1"/>
              <p:nvPr/>
            </p:nvSpPr>
            <p:spPr>
              <a:xfrm>
                <a:off x="20759016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179" name="TextBox 1178">
                <a:extLst>
                  <a:ext uri="{FF2B5EF4-FFF2-40B4-BE49-F238E27FC236}">
                    <a16:creationId xmlns:a16="http://schemas.microsoft.com/office/drawing/2014/main" id="{8FD0E931-CCC7-1A4C-B6BF-602B2BF9007F}"/>
                  </a:ext>
                </a:extLst>
              </p:cNvPr>
              <p:cNvSpPr txBox="1"/>
              <p:nvPr/>
            </p:nvSpPr>
            <p:spPr>
              <a:xfrm>
                <a:off x="21335744" y="141493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180" name="TextBox 1179">
                <a:extLst>
                  <a:ext uri="{FF2B5EF4-FFF2-40B4-BE49-F238E27FC236}">
                    <a16:creationId xmlns:a16="http://schemas.microsoft.com/office/drawing/2014/main" id="{4CFCDF4D-4862-DF42-9F5C-810607CA28F3}"/>
                  </a:ext>
                </a:extLst>
              </p:cNvPr>
              <p:cNvSpPr txBox="1"/>
              <p:nvPr/>
            </p:nvSpPr>
            <p:spPr>
              <a:xfrm>
                <a:off x="21291662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181" name="TextBox 1180">
                <a:extLst>
                  <a:ext uri="{FF2B5EF4-FFF2-40B4-BE49-F238E27FC236}">
                    <a16:creationId xmlns:a16="http://schemas.microsoft.com/office/drawing/2014/main" id="{97B95628-9D72-A140-B988-837639D3EB71}"/>
                  </a:ext>
                </a:extLst>
              </p:cNvPr>
              <p:cNvSpPr txBox="1"/>
              <p:nvPr/>
            </p:nvSpPr>
            <p:spPr>
              <a:xfrm>
                <a:off x="21350973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182" name="TextBox 1181">
                <a:extLst>
                  <a:ext uri="{FF2B5EF4-FFF2-40B4-BE49-F238E27FC236}">
                    <a16:creationId xmlns:a16="http://schemas.microsoft.com/office/drawing/2014/main" id="{0A8EE9EC-0C24-0048-9C0C-27E603258AAE}"/>
                  </a:ext>
                </a:extLst>
              </p:cNvPr>
              <p:cNvSpPr txBox="1"/>
              <p:nvPr/>
            </p:nvSpPr>
            <p:spPr>
              <a:xfrm>
                <a:off x="21291662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183" name="TextBox 1182">
                <a:extLst>
                  <a:ext uri="{FF2B5EF4-FFF2-40B4-BE49-F238E27FC236}">
                    <a16:creationId xmlns:a16="http://schemas.microsoft.com/office/drawing/2014/main" id="{7C4779F7-AF4B-0E43-9A35-8A3E26DAB975}"/>
                  </a:ext>
                </a:extLst>
              </p:cNvPr>
              <p:cNvSpPr txBox="1"/>
              <p:nvPr/>
            </p:nvSpPr>
            <p:spPr>
              <a:xfrm>
                <a:off x="21291662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184" name="TextBox 1183">
                <a:extLst>
                  <a:ext uri="{FF2B5EF4-FFF2-40B4-BE49-F238E27FC236}">
                    <a16:creationId xmlns:a16="http://schemas.microsoft.com/office/drawing/2014/main" id="{376FC485-9605-054B-8703-47E01165BEAC}"/>
                  </a:ext>
                </a:extLst>
              </p:cNvPr>
              <p:cNvSpPr txBox="1"/>
              <p:nvPr/>
            </p:nvSpPr>
            <p:spPr>
              <a:xfrm>
                <a:off x="21291662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185" name="TextBox 1184">
                <a:extLst>
                  <a:ext uri="{FF2B5EF4-FFF2-40B4-BE49-F238E27FC236}">
                    <a16:creationId xmlns:a16="http://schemas.microsoft.com/office/drawing/2014/main" id="{9E69D68B-FF17-124E-817F-30FE28E460DD}"/>
                  </a:ext>
                </a:extLst>
              </p:cNvPr>
              <p:cNvSpPr txBox="1"/>
              <p:nvPr/>
            </p:nvSpPr>
            <p:spPr>
              <a:xfrm>
                <a:off x="21870795" y="1414936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186" name="TextBox 1185">
                <a:extLst>
                  <a:ext uri="{FF2B5EF4-FFF2-40B4-BE49-F238E27FC236}">
                    <a16:creationId xmlns:a16="http://schemas.microsoft.com/office/drawing/2014/main" id="{43E6E94F-4F25-1348-8B0B-022FD90C7488}"/>
                  </a:ext>
                </a:extLst>
              </p:cNvPr>
              <p:cNvSpPr txBox="1"/>
              <p:nvPr/>
            </p:nvSpPr>
            <p:spPr>
              <a:xfrm>
                <a:off x="21883618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187" name="TextBox 1186">
                <a:extLst>
                  <a:ext uri="{FF2B5EF4-FFF2-40B4-BE49-F238E27FC236}">
                    <a16:creationId xmlns:a16="http://schemas.microsoft.com/office/drawing/2014/main" id="{29524A9B-734F-0345-9E43-5206F0375535}"/>
                  </a:ext>
                </a:extLst>
              </p:cNvPr>
              <p:cNvSpPr txBox="1"/>
              <p:nvPr/>
            </p:nvSpPr>
            <p:spPr>
              <a:xfrm>
                <a:off x="21883618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188" name="TextBox 1187">
                <a:extLst>
                  <a:ext uri="{FF2B5EF4-FFF2-40B4-BE49-F238E27FC236}">
                    <a16:creationId xmlns:a16="http://schemas.microsoft.com/office/drawing/2014/main" id="{6FC5301C-5D0A-0349-A7C8-2D7D3B4AD830}"/>
                  </a:ext>
                </a:extLst>
              </p:cNvPr>
              <p:cNvSpPr txBox="1"/>
              <p:nvPr/>
            </p:nvSpPr>
            <p:spPr>
              <a:xfrm>
                <a:off x="21824307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189" name="TextBox 1188">
                <a:extLst>
                  <a:ext uri="{FF2B5EF4-FFF2-40B4-BE49-F238E27FC236}">
                    <a16:creationId xmlns:a16="http://schemas.microsoft.com/office/drawing/2014/main" id="{F7095452-AFFA-F14F-9669-FCF19B586575}"/>
                  </a:ext>
                </a:extLst>
              </p:cNvPr>
              <p:cNvSpPr txBox="1"/>
              <p:nvPr/>
            </p:nvSpPr>
            <p:spPr>
              <a:xfrm>
                <a:off x="21824307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190" name="TextBox 1189">
                <a:extLst>
                  <a:ext uri="{FF2B5EF4-FFF2-40B4-BE49-F238E27FC236}">
                    <a16:creationId xmlns:a16="http://schemas.microsoft.com/office/drawing/2014/main" id="{88F7969F-7CD5-C642-A933-206A5F6A3DDD}"/>
                  </a:ext>
                </a:extLst>
              </p:cNvPr>
              <p:cNvSpPr txBox="1"/>
              <p:nvPr/>
            </p:nvSpPr>
            <p:spPr>
              <a:xfrm>
                <a:off x="21824307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191" name="TextBox 1190">
                <a:extLst>
                  <a:ext uri="{FF2B5EF4-FFF2-40B4-BE49-F238E27FC236}">
                    <a16:creationId xmlns:a16="http://schemas.microsoft.com/office/drawing/2014/main" id="{792ECE3D-6B76-F04A-A25A-71F429E6D80D}"/>
                  </a:ext>
                </a:extLst>
              </p:cNvPr>
              <p:cNvSpPr txBox="1"/>
              <p:nvPr/>
            </p:nvSpPr>
            <p:spPr>
              <a:xfrm>
                <a:off x="22406650" y="141493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192" name="TextBox 1191">
                <a:extLst>
                  <a:ext uri="{FF2B5EF4-FFF2-40B4-BE49-F238E27FC236}">
                    <a16:creationId xmlns:a16="http://schemas.microsoft.com/office/drawing/2014/main" id="{A33FB9CF-47D6-754F-8F11-11E43B6C55CA}"/>
                  </a:ext>
                </a:extLst>
              </p:cNvPr>
              <p:cNvSpPr txBox="1"/>
              <p:nvPr/>
            </p:nvSpPr>
            <p:spPr>
              <a:xfrm>
                <a:off x="22416268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193" name="TextBox 1192">
                <a:extLst>
                  <a:ext uri="{FF2B5EF4-FFF2-40B4-BE49-F238E27FC236}">
                    <a16:creationId xmlns:a16="http://schemas.microsoft.com/office/drawing/2014/main" id="{03404008-385C-F349-ABDC-5DFFBDA76201}"/>
                  </a:ext>
                </a:extLst>
              </p:cNvPr>
              <p:cNvSpPr txBox="1"/>
              <p:nvPr/>
            </p:nvSpPr>
            <p:spPr>
              <a:xfrm>
                <a:off x="22416268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194" name="TextBox 1193">
                <a:extLst>
                  <a:ext uri="{FF2B5EF4-FFF2-40B4-BE49-F238E27FC236}">
                    <a16:creationId xmlns:a16="http://schemas.microsoft.com/office/drawing/2014/main" id="{8D057288-B28E-FA40-AE6E-FF718772AC72}"/>
                  </a:ext>
                </a:extLst>
              </p:cNvPr>
              <p:cNvSpPr txBox="1"/>
              <p:nvPr/>
            </p:nvSpPr>
            <p:spPr>
              <a:xfrm>
                <a:off x="22356957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5E1AC3B1-2DDD-514A-B6F2-A967AFA14A5C}"/>
                  </a:ext>
                </a:extLst>
              </p:cNvPr>
              <p:cNvSpPr txBox="1"/>
              <p:nvPr/>
            </p:nvSpPr>
            <p:spPr>
              <a:xfrm>
                <a:off x="22356957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88247858-E6CC-0C40-9874-83FEFFCF2CD4}"/>
                  </a:ext>
                </a:extLst>
              </p:cNvPr>
              <p:cNvSpPr txBox="1"/>
              <p:nvPr/>
            </p:nvSpPr>
            <p:spPr>
              <a:xfrm>
                <a:off x="22356957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cxnSp>
            <p:nvCxnSpPr>
              <p:cNvPr id="1197" name="Straight Connector 1196">
                <a:extLst>
                  <a:ext uri="{FF2B5EF4-FFF2-40B4-BE49-F238E27FC236}">
                    <a16:creationId xmlns:a16="http://schemas.microsoft.com/office/drawing/2014/main" id="{B0388CCE-FD88-0642-80A9-8B939B8A6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83121" y="4721731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Connector 1197">
                <a:extLst>
                  <a:ext uri="{FF2B5EF4-FFF2-40B4-BE49-F238E27FC236}">
                    <a16:creationId xmlns:a16="http://schemas.microsoft.com/office/drawing/2014/main" id="{9D1EF3D1-6673-7044-8B3A-549BDA0A4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83121" y="772419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3DDF1D6D-3B42-A14F-8B54-27F9A186206D}"/>
                </a:ext>
              </a:extLst>
            </p:cNvPr>
            <p:cNvGrpSpPr/>
            <p:nvPr/>
          </p:nvGrpSpPr>
          <p:grpSpPr>
            <a:xfrm>
              <a:off x="13883076" y="9018649"/>
              <a:ext cx="3773704" cy="3949312"/>
              <a:chOff x="8677274" y="4883344"/>
              <a:chExt cx="3773704" cy="3949312"/>
            </a:xfrm>
          </p:grpSpPr>
          <p:sp>
            <p:nvSpPr>
              <p:cNvPr id="1200" name="Oval 1199">
                <a:extLst>
                  <a:ext uri="{FF2B5EF4-FFF2-40B4-BE49-F238E27FC236}">
                    <a16:creationId xmlns:a16="http://schemas.microsoft.com/office/drawing/2014/main" id="{FF75C1EB-5546-5844-92B8-A6AEF70CFB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70770" y="7867802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1201" name="TextBox 1200">
                <a:extLst>
                  <a:ext uri="{FF2B5EF4-FFF2-40B4-BE49-F238E27FC236}">
                    <a16:creationId xmlns:a16="http://schemas.microsoft.com/office/drawing/2014/main" id="{07876926-B65B-BB46-AE61-88855BEC6C00}"/>
                  </a:ext>
                </a:extLst>
              </p:cNvPr>
              <p:cNvSpPr txBox="1"/>
              <p:nvPr/>
            </p:nvSpPr>
            <p:spPr>
              <a:xfrm>
                <a:off x="9574116" y="5003575"/>
                <a:ext cx="1980029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NOVEMBER</a:t>
                </a:r>
              </a:p>
            </p:txBody>
          </p:sp>
          <p:sp>
            <p:nvSpPr>
              <p:cNvPr id="1202" name="TextBox 1201">
                <a:extLst>
                  <a:ext uri="{FF2B5EF4-FFF2-40B4-BE49-F238E27FC236}">
                    <a16:creationId xmlns:a16="http://schemas.microsoft.com/office/drawing/2014/main" id="{7BC450D0-D0A2-BD46-9A89-232FC1CFB3CE}"/>
                  </a:ext>
                </a:extLst>
              </p:cNvPr>
              <p:cNvSpPr txBox="1"/>
              <p:nvPr/>
            </p:nvSpPr>
            <p:spPr>
              <a:xfrm>
                <a:off x="8804924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203" name="TextBox 1202">
                <a:extLst>
                  <a:ext uri="{FF2B5EF4-FFF2-40B4-BE49-F238E27FC236}">
                    <a16:creationId xmlns:a16="http://schemas.microsoft.com/office/drawing/2014/main" id="{A425A1CD-2EDA-AD4F-BE7E-13DBB102C0D9}"/>
                  </a:ext>
                </a:extLst>
              </p:cNvPr>
              <p:cNvSpPr txBox="1"/>
              <p:nvPr/>
            </p:nvSpPr>
            <p:spPr>
              <a:xfrm>
                <a:off x="8755231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204" name="TextBox 1203">
                <a:extLst>
                  <a:ext uri="{FF2B5EF4-FFF2-40B4-BE49-F238E27FC236}">
                    <a16:creationId xmlns:a16="http://schemas.microsoft.com/office/drawing/2014/main" id="{93740F12-4633-AF41-9414-5AF4ADED3B36}"/>
                  </a:ext>
                </a:extLst>
              </p:cNvPr>
              <p:cNvSpPr txBox="1"/>
              <p:nvPr/>
            </p:nvSpPr>
            <p:spPr>
              <a:xfrm>
                <a:off x="8814542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6BFB0B94-DD78-6A47-ACEE-B8FA9AA96FB9}"/>
                  </a:ext>
                </a:extLst>
              </p:cNvPr>
              <p:cNvSpPr txBox="1"/>
              <p:nvPr/>
            </p:nvSpPr>
            <p:spPr>
              <a:xfrm>
                <a:off x="8755231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206" name="TextBox 1205">
                <a:extLst>
                  <a:ext uri="{FF2B5EF4-FFF2-40B4-BE49-F238E27FC236}">
                    <a16:creationId xmlns:a16="http://schemas.microsoft.com/office/drawing/2014/main" id="{3CCA608F-FE97-C844-ABD6-DF31F84C51D7}"/>
                  </a:ext>
                </a:extLst>
              </p:cNvPr>
              <p:cNvSpPr txBox="1"/>
              <p:nvPr/>
            </p:nvSpPr>
            <p:spPr>
              <a:xfrm>
                <a:off x="8755231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724AFCCF-1FA4-4947-982B-A57648FB73C5}"/>
                  </a:ext>
                </a:extLst>
              </p:cNvPr>
              <p:cNvSpPr txBox="1"/>
              <p:nvPr/>
            </p:nvSpPr>
            <p:spPr>
              <a:xfrm>
                <a:off x="8755231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208" name="TextBox 1207">
                <a:extLst>
                  <a:ext uri="{FF2B5EF4-FFF2-40B4-BE49-F238E27FC236}">
                    <a16:creationId xmlns:a16="http://schemas.microsoft.com/office/drawing/2014/main" id="{0AA7F43A-4C61-C246-9D2B-6A29DB1A3B6B}"/>
                  </a:ext>
                </a:extLst>
              </p:cNvPr>
              <p:cNvSpPr txBox="1"/>
              <p:nvPr/>
            </p:nvSpPr>
            <p:spPr>
              <a:xfrm>
                <a:off x="9287076" y="5525861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209" name="TextBox 1208">
                <a:extLst>
                  <a:ext uri="{FF2B5EF4-FFF2-40B4-BE49-F238E27FC236}">
                    <a16:creationId xmlns:a16="http://schemas.microsoft.com/office/drawing/2014/main" id="{9E04B82C-AB34-7E47-8EF1-C8386E217053}"/>
                  </a:ext>
                </a:extLst>
              </p:cNvPr>
              <p:cNvSpPr txBox="1"/>
              <p:nvPr/>
            </p:nvSpPr>
            <p:spPr>
              <a:xfrm>
                <a:off x="9287878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211" name="TextBox 1210">
                <a:extLst>
                  <a:ext uri="{FF2B5EF4-FFF2-40B4-BE49-F238E27FC236}">
                    <a16:creationId xmlns:a16="http://schemas.microsoft.com/office/drawing/2014/main" id="{B866F4C4-E5AF-474D-A0E4-12995336EE91}"/>
                  </a:ext>
                </a:extLst>
              </p:cNvPr>
              <p:cNvSpPr txBox="1"/>
              <p:nvPr/>
            </p:nvSpPr>
            <p:spPr>
              <a:xfrm>
                <a:off x="9347189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872BDF68-9911-FC4C-99D6-ACCDF3F9E12C}"/>
                  </a:ext>
                </a:extLst>
              </p:cNvPr>
              <p:cNvSpPr txBox="1"/>
              <p:nvPr/>
            </p:nvSpPr>
            <p:spPr>
              <a:xfrm>
                <a:off x="9287878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221" name="TextBox 1220">
                <a:extLst>
                  <a:ext uri="{FF2B5EF4-FFF2-40B4-BE49-F238E27FC236}">
                    <a16:creationId xmlns:a16="http://schemas.microsoft.com/office/drawing/2014/main" id="{C7210140-6CF2-0748-83F0-2154F0089D06}"/>
                  </a:ext>
                </a:extLst>
              </p:cNvPr>
              <p:cNvSpPr txBox="1"/>
              <p:nvPr/>
            </p:nvSpPr>
            <p:spPr>
              <a:xfrm>
                <a:off x="9287878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222" name="TextBox 1221">
                <a:extLst>
                  <a:ext uri="{FF2B5EF4-FFF2-40B4-BE49-F238E27FC236}">
                    <a16:creationId xmlns:a16="http://schemas.microsoft.com/office/drawing/2014/main" id="{FDBCEBF9-2834-B941-87E1-F75E467CDED1}"/>
                  </a:ext>
                </a:extLst>
              </p:cNvPr>
              <p:cNvSpPr txBox="1"/>
              <p:nvPr/>
            </p:nvSpPr>
            <p:spPr>
              <a:xfrm>
                <a:off x="9287878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223" name="TextBox 1222">
                <a:extLst>
                  <a:ext uri="{FF2B5EF4-FFF2-40B4-BE49-F238E27FC236}">
                    <a16:creationId xmlns:a16="http://schemas.microsoft.com/office/drawing/2014/main" id="{35F01B04-2D9A-1F4C-BBCA-1F9B5713E4B8}"/>
                  </a:ext>
                </a:extLst>
              </p:cNvPr>
              <p:cNvSpPr txBox="1"/>
              <p:nvPr/>
            </p:nvSpPr>
            <p:spPr>
              <a:xfrm>
                <a:off x="9864605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224" name="TextBox 1223">
                <a:extLst>
                  <a:ext uri="{FF2B5EF4-FFF2-40B4-BE49-F238E27FC236}">
                    <a16:creationId xmlns:a16="http://schemas.microsoft.com/office/drawing/2014/main" id="{2F62F673-923C-9E4D-86DA-151C0BEC5C96}"/>
                  </a:ext>
                </a:extLst>
              </p:cNvPr>
              <p:cNvSpPr txBox="1"/>
              <p:nvPr/>
            </p:nvSpPr>
            <p:spPr>
              <a:xfrm>
                <a:off x="9820523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226" name="TextBox 1225">
                <a:extLst>
                  <a:ext uri="{FF2B5EF4-FFF2-40B4-BE49-F238E27FC236}">
                    <a16:creationId xmlns:a16="http://schemas.microsoft.com/office/drawing/2014/main" id="{A3074AAB-441E-D840-A01A-2A8AA172D24F}"/>
                  </a:ext>
                </a:extLst>
              </p:cNvPr>
              <p:cNvSpPr txBox="1"/>
              <p:nvPr/>
            </p:nvSpPr>
            <p:spPr>
              <a:xfrm>
                <a:off x="9879834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227" name="TextBox 1226">
                <a:extLst>
                  <a:ext uri="{FF2B5EF4-FFF2-40B4-BE49-F238E27FC236}">
                    <a16:creationId xmlns:a16="http://schemas.microsoft.com/office/drawing/2014/main" id="{A8759725-C973-5648-B041-6BD76FF11A32}"/>
                  </a:ext>
                </a:extLst>
              </p:cNvPr>
              <p:cNvSpPr txBox="1"/>
              <p:nvPr/>
            </p:nvSpPr>
            <p:spPr>
              <a:xfrm>
                <a:off x="9820523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228" name="TextBox 1227">
                <a:extLst>
                  <a:ext uri="{FF2B5EF4-FFF2-40B4-BE49-F238E27FC236}">
                    <a16:creationId xmlns:a16="http://schemas.microsoft.com/office/drawing/2014/main" id="{B23F05FF-6077-524A-AFB9-5D5FFF96C322}"/>
                  </a:ext>
                </a:extLst>
              </p:cNvPr>
              <p:cNvSpPr txBox="1"/>
              <p:nvPr/>
            </p:nvSpPr>
            <p:spPr>
              <a:xfrm>
                <a:off x="9820523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229" name="TextBox 1228">
                <a:extLst>
                  <a:ext uri="{FF2B5EF4-FFF2-40B4-BE49-F238E27FC236}">
                    <a16:creationId xmlns:a16="http://schemas.microsoft.com/office/drawing/2014/main" id="{2B010443-4F0B-CC49-9AA6-7BE4D53227DE}"/>
                  </a:ext>
                </a:extLst>
              </p:cNvPr>
              <p:cNvSpPr txBox="1"/>
              <p:nvPr/>
            </p:nvSpPr>
            <p:spPr>
              <a:xfrm>
                <a:off x="9820523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230" name="TextBox 1229">
                <a:extLst>
                  <a:ext uri="{FF2B5EF4-FFF2-40B4-BE49-F238E27FC236}">
                    <a16:creationId xmlns:a16="http://schemas.microsoft.com/office/drawing/2014/main" id="{EF17B897-8C87-AF47-9355-80F76CC3ACAE}"/>
                  </a:ext>
                </a:extLst>
              </p:cNvPr>
              <p:cNvSpPr txBox="1"/>
              <p:nvPr/>
            </p:nvSpPr>
            <p:spPr>
              <a:xfrm>
                <a:off x="10338743" y="5525861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231" name="TextBox 1230">
                <a:extLst>
                  <a:ext uri="{FF2B5EF4-FFF2-40B4-BE49-F238E27FC236}">
                    <a16:creationId xmlns:a16="http://schemas.microsoft.com/office/drawing/2014/main" id="{C868E253-5D1A-544F-8E2E-4C536F125900}"/>
                  </a:ext>
                </a:extLst>
              </p:cNvPr>
              <p:cNvSpPr txBox="1"/>
              <p:nvPr/>
            </p:nvSpPr>
            <p:spPr>
              <a:xfrm>
                <a:off x="10412480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232" name="TextBox 1231">
                <a:extLst>
                  <a:ext uri="{FF2B5EF4-FFF2-40B4-BE49-F238E27FC236}">
                    <a16:creationId xmlns:a16="http://schemas.microsoft.com/office/drawing/2014/main" id="{FA6A50EF-DFFA-0F47-B55B-16D0567F0C4A}"/>
                  </a:ext>
                </a:extLst>
              </p:cNvPr>
              <p:cNvSpPr txBox="1"/>
              <p:nvPr/>
            </p:nvSpPr>
            <p:spPr>
              <a:xfrm>
                <a:off x="10412480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233" name="TextBox 1232">
                <a:extLst>
                  <a:ext uri="{FF2B5EF4-FFF2-40B4-BE49-F238E27FC236}">
                    <a16:creationId xmlns:a16="http://schemas.microsoft.com/office/drawing/2014/main" id="{830E13D3-9E88-B04A-A857-15276BD2F057}"/>
                  </a:ext>
                </a:extLst>
              </p:cNvPr>
              <p:cNvSpPr txBox="1"/>
              <p:nvPr/>
            </p:nvSpPr>
            <p:spPr>
              <a:xfrm>
                <a:off x="10353169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234" name="TextBox 1233">
                <a:extLst>
                  <a:ext uri="{FF2B5EF4-FFF2-40B4-BE49-F238E27FC236}">
                    <a16:creationId xmlns:a16="http://schemas.microsoft.com/office/drawing/2014/main" id="{DD17623D-C4D5-DA46-97A8-F79FF65C5C14}"/>
                  </a:ext>
                </a:extLst>
              </p:cNvPr>
              <p:cNvSpPr txBox="1"/>
              <p:nvPr/>
            </p:nvSpPr>
            <p:spPr>
              <a:xfrm>
                <a:off x="10353169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235" name="TextBox 1234">
                <a:extLst>
                  <a:ext uri="{FF2B5EF4-FFF2-40B4-BE49-F238E27FC236}">
                    <a16:creationId xmlns:a16="http://schemas.microsoft.com/office/drawing/2014/main" id="{CAEF9891-3AE3-0A43-9427-15346067A86E}"/>
                  </a:ext>
                </a:extLst>
              </p:cNvPr>
              <p:cNvSpPr txBox="1"/>
              <p:nvPr/>
            </p:nvSpPr>
            <p:spPr>
              <a:xfrm>
                <a:off x="10353169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27265B32-F5EE-9441-8C0C-416204FC50FD}"/>
                  </a:ext>
                </a:extLst>
              </p:cNvPr>
              <p:cNvSpPr txBox="1"/>
              <p:nvPr/>
            </p:nvSpPr>
            <p:spPr>
              <a:xfrm>
                <a:off x="10929897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237" name="TextBox 1236">
                <a:extLst>
                  <a:ext uri="{FF2B5EF4-FFF2-40B4-BE49-F238E27FC236}">
                    <a16:creationId xmlns:a16="http://schemas.microsoft.com/office/drawing/2014/main" id="{74E98097-6115-9244-B7FF-84C91A038F48}"/>
                  </a:ext>
                </a:extLst>
              </p:cNvPr>
              <p:cNvSpPr txBox="1"/>
              <p:nvPr/>
            </p:nvSpPr>
            <p:spPr>
              <a:xfrm>
                <a:off x="10945126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238" name="TextBox 1237">
                <a:extLst>
                  <a:ext uri="{FF2B5EF4-FFF2-40B4-BE49-F238E27FC236}">
                    <a16:creationId xmlns:a16="http://schemas.microsoft.com/office/drawing/2014/main" id="{AD746D52-C35C-6640-A827-E2E562FDBB7F}"/>
                  </a:ext>
                </a:extLst>
              </p:cNvPr>
              <p:cNvSpPr txBox="1"/>
              <p:nvPr/>
            </p:nvSpPr>
            <p:spPr>
              <a:xfrm>
                <a:off x="10945126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239" name="TextBox 1238">
                <a:extLst>
                  <a:ext uri="{FF2B5EF4-FFF2-40B4-BE49-F238E27FC236}">
                    <a16:creationId xmlns:a16="http://schemas.microsoft.com/office/drawing/2014/main" id="{5F3EA7F1-F0F3-AE40-B588-EC082F74A513}"/>
                  </a:ext>
                </a:extLst>
              </p:cNvPr>
              <p:cNvSpPr txBox="1"/>
              <p:nvPr/>
            </p:nvSpPr>
            <p:spPr>
              <a:xfrm>
                <a:off x="10885815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240" name="TextBox 1239">
                <a:extLst>
                  <a:ext uri="{FF2B5EF4-FFF2-40B4-BE49-F238E27FC236}">
                    <a16:creationId xmlns:a16="http://schemas.microsoft.com/office/drawing/2014/main" id="{6CA1B3B8-9F51-1A4A-BA2F-7E1651EC083A}"/>
                  </a:ext>
                </a:extLst>
              </p:cNvPr>
              <p:cNvSpPr txBox="1"/>
              <p:nvPr/>
            </p:nvSpPr>
            <p:spPr>
              <a:xfrm>
                <a:off x="10885815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241" name="TextBox 1240">
                <a:extLst>
                  <a:ext uri="{FF2B5EF4-FFF2-40B4-BE49-F238E27FC236}">
                    <a16:creationId xmlns:a16="http://schemas.microsoft.com/office/drawing/2014/main" id="{1444DF6A-CC4A-6D4A-803A-DB43E380A777}"/>
                  </a:ext>
                </a:extLst>
              </p:cNvPr>
              <p:cNvSpPr txBox="1"/>
              <p:nvPr/>
            </p:nvSpPr>
            <p:spPr>
              <a:xfrm>
                <a:off x="10885815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242" name="TextBox 1241">
                <a:extLst>
                  <a:ext uri="{FF2B5EF4-FFF2-40B4-BE49-F238E27FC236}">
                    <a16:creationId xmlns:a16="http://schemas.microsoft.com/office/drawing/2014/main" id="{9DD39C00-D298-F84D-A5EA-CBB311AEBA01}"/>
                  </a:ext>
                </a:extLst>
              </p:cNvPr>
              <p:cNvSpPr txBox="1"/>
              <p:nvPr/>
            </p:nvSpPr>
            <p:spPr>
              <a:xfrm>
                <a:off x="11464948" y="5525861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243" name="TextBox 1242">
                <a:extLst>
                  <a:ext uri="{FF2B5EF4-FFF2-40B4-BE49-F238E27FC236}">
                    <a16:creationId xmlns:a16="http://schemas.microsoft.com/office/drawing/2014/main" id="{7E5DB772-FB60-0247-AF5E-E56460D93D2F}"/>
                  </a:ext>
                </a:extLst>
              </p:cNvPr>
              <p:cNvSpPr txBox="1"/>
              <p:nvPr/>
            </p:nvSpPr>
            <p:spPr>
              <a:xfrm>
                <a:off x="11477771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244" name="TextBox 1243">
                <a:extLst>
                  <a:ext uri="{FF2B5EF4-FFF2-40B4-BE49-F238E27FC236}">
                    <a16:creationId xmlns:a16="http://schemas.microsoft.com/office/drawing/2014/main" id="{89E4100A-D854-E14F-8B7C-6BA359C167E4}"/>
                  </a:ext>
                </a:extLst>
              </p:cNvPr>
              <p:cNvSpPr txBox="1"/>
              <p:nvPr/>
            </p:nvSpPr>
            <p:spPr>
              <a:xfrm>
                <a:off x="11418460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245" name="TextBox 1244">
                <a:extLst>
                  <a:ext uri="{FF2B5EF4-FFF2-40B4-BE49-F238E27FC236}">
                    <a16:creationId xmlns:a16="http://schemas.microsoft.com/office/drawing/2014/main" id="{CBA03716-8784-2B40-A97C-6556CA78453B}"/>
                  </a:ext>
                </a:extLst>
              </p:cNvPr>
              <p:cNvSpPr txBox="1"/>
              <p:nvPr/>
            </p:nvSpPr>
            <p:spPr>
              <a:xfrm>
                <a:off x="1141846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246" name="TextBox 1245">
                <a:extLst>
                  <a:ext uri="{FF2B5EF4-FFF2-40B4-BE49-F238E27FC236}">
                    <a16:creationId xmlns:a16="http://schemas.microsoft.com/office/drawing/2014/main" id="{FE748160-175A-BA40-BBEA-BCC58B89AF89}"/>
                  </a:ext>
                </a:extLst>
              </p:cNvPr>
              <p:cNvSpPr txBox="1"/>
              <p:nvPr/>
            </p:nvSpPr>
            <p:spPr>
              <a:xfrm>
                <a:off x="1141846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247" name="TextBox 1246">
                <a:extLst>
                  <a:ext uri="{FF2B5EF4-FFF2-40B4-BE49-F238E27FC236}">
                    <a16:creationId xmlns:a16="http://schemas.microsoft.com/office/drawing/2014/main" id="{319A2F63-2492-E342-BB37-9F23C651B961}"/>
                  </a:ext>
                </a:extLst>
              </p:cNvPr>
              <p:cNvSpPr txBox="1"/>
              <p:nvPr/>
            </p:nvSpPr>
            <p:spPr>
              <a:xfrm>
                <a:off x="11477771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248" name="TextBox 1247">
                <a:extLst>
                  <a:ext uri="{FF2B5EF4-FFF2-40B4-BE49-F238E27FC236}">
                    <a16:creationId xmlns:a16="http://schemas.microsoft.com/office/drawing/2014/main" id="{969C3099-39EE-B349-BFFE-4168EA0685AF}"/>
                  </a:ext>
                </a:extLst>
              </p:cNvPr>
              <p:cNvSpPr txBox="1"/>
              <p:nvPr/>
            </p:nvSpPr>
            <p:spPr>
              <a:xfrm>
                <a:off x="12000803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249" name="TextBox 1248">
                <a:extLst>
                  <a:ext uri="{FF2B5EF4-FFF2-40B4-BE49-F238E27FC236}">
                    <a16:creationId xmlns:a16="http://schemas.microsoft.com/office/drawing/2014/main" id="{13990660-081A-3A4E-97A6-14561AE25744}"/>
                  </a:ext>
                </a:extLst>
              </p:cNvPr>
              <p:cNvSpPr txBox="1"/>
              <p:nvPr/>
            </p:nvSpPr>
            <p:spPr>
              <a:xfrm>
                <a:off x="12010421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250" name="TextBox 1249">
                <a:extLst>
                  <a:ext uri="{FF2B5EF4-FFF2-40B4-BE49-F238E27FC236}">
                    <a16:creationId xmlns:a16="http://schemas.microsoft.com/office/drawing/2014/main" id="{89444AD3-E7C6-D442-A982-AD007F389CF3}"/>
                  </a:ext>
                </a:extLst>
              </p:cNvPr>
              <p:cNvSpPr txBox="1"/>
              <p:nvPr/>
            </p:nvSpPr>
            <p:spPr>
              <a:xfrm>
                <a:off x="11951110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251" name="TextBox 1250">
                <a:extLst>
                  <a:ext uri="{FF2B5EF4-FFF2-40B4-BE49-F238E27FC236}">
                    <a16:creationId xmlns:a16="http://schemas.microsoft.com/office/drawing/2014/main" id="{FEB2133C-8227-734A-8658-9049D618D829}"/>
                  </a:ext>
                </a:extLst>
              </p:cNvPr>
              <p:cNvSpPr txBox="1"/>
              <p:nvPr/>
            </p:nvSpPr>
            <p:spPr>
              <a:xfrm>
                <a:off x="1195111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252" name="TextBox 1251">
                <a:extLst>
                  <a:ext uri="{FF2B5EF4-FFF2-40B4-BE49-F238E27FC236}">
                    <a16:creationId xmlns:a16="http://schemas.microsoft.com/office/drawing/2014/main" id="{63E6F69D-122C-4943-8490-DE2EE49BE76E}"/>
                  </a:ext>
                </a:extLst>
              </p:cNvPr>
              <p:cNvSpPr txBox="1"/>
              <p:nvPr/>
            </p:nvSpPr>
            <p:spPr>
              <a:xfrm>
                <a:off x="1195111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253" name="TextBox 1252">
                <a:extLst>
                  <a:ext uri="{FF2B5EF4-FFF2-40B4-BE49-F238E27FC236}">
                    <a16:creationId xmlns:a16="http://schemas.microsoft.com/office/drawing/2014/main" id="{840352AB-403E-084A-A2E0-AC30B3A0F8A1}"/>
                  </a:ext>
                </a:extLst>
              </p:cNvPr>
              <p:cNvSpPr txBox="1"/>
              <p:nvPr/>
            </p:nvSpPr>
            <p:spPr>
              <a:xfrm>
                <a:off x="12010421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cxnSp>
            <p:nvCxnSpPr>
              <p:cNvPr id="1306" name="Straight Connector 1305">
                <a:extLst>
                  <a:ext uri="{FF2B5EF4-FFF2-40B4-BE49-F238E27FC236}">
                    <a16:creationId xmlns:a16="http://schemas.microsoft.com/office/drawing/2014/main" id="{9CE5FF93-91EC-374E-BE08-2B972042D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8832656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7" name="Straight Connector 1306">
                <a:extLst>
                  <a:ext uri="{FF2B5EF4-FFF2-40B4-BE49-F238E27FC236}">
                    <a16:creationId xmlns:a16="http://schemas.microsoft.com/office/drawing/2014/main" id="{0AD86075-8188-5A4E-A7A9-C4B52BE96B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4883344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A3E8AC-8982-0243-8182-70791C071F85}"/>
                </a:ext>
              </a:extLst>
            </p:cNvPr>
            <p:cNvGrpSpPr/>
            <p:nvPr/>
          </p:nvGrpSpPr>
          <p:grpSpPr>
            <a:xfrm>
              <a:off x="8677274" y="9018649"/>
              <a:ext cx="3773704" cy="3949312"/>
              <a:chOff x="8677274" y="9018649"/>
              <a:chExt cx="3773704" cy="3949312"/>
            </a:xfrm>
          </p:grpSpPr>
          <p:sp>
            <p:nvSpPr>
              <p:cNvPr id="1883" name="Oval 1882">
                <a:extLst>
                  <a:ext uri="{FF2B5EF4-FFF2-40B4-BE49-F238E27FC236}">
                    <a16:creationId xmlns:a16="http://schemas.microsoft.com/office/drawing/2014/main" id="{0989A213-3B13-0747-823A-DD32072107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02878" y="12002253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1310" name="TextBox 1309">
                <a:extLst>
                  <a:ext uri="{FF2B5EF4-FFF2-40B4-BE49-F238E27FC236}">
                    <a16:creationId xmlns:a16="http://schemas.microsoft.com/office/drawing/2014/main" id="{4999FC85-C57D-F948-87FE-FE09FBE2EB2A}"/>
                  </a:ext>
                </a:extLst>
              </p:cNvPr>
              <p:cNvSpPr txBox="1"/>
              <p:nvPr/>
            </p:nvSpPr>
            <p:spPr>
              <a:xfrm>
                <a:off x="9690331" y="9138880"/>
                <a:ext cx="1747594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OCTOBER</a:t>
                </a:r>
              </a:p>
            </p:txBody>
          </p:sp>
          <p:sp>
            <p:nvSpPr>
              <p:cNvPr id="1311" name="TextBox 1310">
                <a:extLst>
                  <a:ext uri="{FF2B5EF4-FFF2-40B4-BE49-F238E27FC236}">
                    <a16:creationId xmlns:a16="http://schemas.microsoft.com/office/drawing/2014/main" id="{6222CAE5-C672-404C-AA56-B2C4CCE0D061}"/>
                  </a:ext>
                </a:extLst>
              </p:cNvPr>
              <p:cNvSpPr txBox="1"/>
              <p:nvPr/>
            </p:nvSpPr>
            <p:spPr>
              <a:xfrm>
                <a:off x="8804924" y="966116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312" name="TextBox 1311">
                <a:extLst>
                  <a:ext uri="{FF2B5EF4-FFF2-40B4-BE49-F238E27FC236}">
                    <a16:creationId xmlns:a16="http://schemas.microsoft.com/office/drawing/2014/main" id="{13D433EA-6AB5-2E42-8F76-C0B82A197FD3}"/>
                  </a:ext>
                </a:extLst>
              </p:cNvPr>
              <p:cNvSpPr txBox="1"/>
              <p:nvPr/>
            </p:nvSpPr>
            <p:spPr>
              <a:xfrm>
                <a:off x="8814542" y="1019195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313" name="TextBox 1312">
                <a:extLst>
                  <a:ext uri="{FF2B5EF4-FFF2-40B4-BE49-F238E27FC236}">
                    <a16:creationId xmlns:a16="http://schemas.microsoft.com/office/drawing/2014/main" id="{5C92D71D-4330-F441-B785-32FCD0F3EC49}"/>
                  </a:ext>
                </a:extLst>
              </p:cNvPr>
              <p:cNvSpPr txBox="1"/>
              <p:nvPr/>
            </p:nvSpPr>
            <p:spPr>
              <a:xfrm>
                <a:off x="8814542" y="1065935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314" name="TextBox 1313">
                <a:extLst>
                  <a:ext uri="{FF2B5EF4-FFF2-40B4-BE49-F238E27FC236}">
                    <a16:creationId xmlns:a16="http://schemas.microsoft.com/office/drawing/2014/main" id="{18694354-663C-E340-957D-E95AD85D9E64}"/>
                  </a:ext>
                </a:extLst>
              </p:cNvPr>
              <p:cNvSpPr txBox="1"/>
              <p:nvPr/>
            </p:nvSpPr>
            <p:spPr>
              <a:xfrm>
                <a:off x="8755231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315" name="TextBox 1314">
                <a:extLst>
                  <a:ext uri="{FF2B5EF4-FFF2-40B4-BE49-F238E27FC236}">
                    <a16:creationId xmlns:a16="http://schemas.microsoft.com/office/drawing/2014/main" id="{9CDD9001-545F-C348-99A9-79DAE4188959}"/>
                  </a:ext>
                </a:extLst>
              </p:cNvPr>
              <p:cNvSpPr txBox="1"/>
              <p:nvPr/>
            </p:nvSpPr>
            <p:spPr>
              <a:xfrm>
                <a:off x="8755231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316" name="TextBox 1315">
                <a:extLst>
                  <a:ext uri="{FF2B5EF4-FFF2-40B4-BE49-F238E27FC236}">
                    <a16:creationId xmlns:a16="http://schemas.microsoft.com/office/drawing/2014/main" id="{3A634A04-DC1E-2B47-9C2D-848B11BCF3E7}"/>
                  </a:ext>
                </a:extLst>
              </p:cNvPr>
              <p:cNvSpPr txBox="1"/>
              <p:nvPr/>
            </p:nvSpPr>
            <p:spPr>
              <a:xfrm>
                <a:off x="8755231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317" name="TextBox 1316">
                <a:extLst>
                  <a:ext uri="{FF2B5EF4-FFF2-40B4-BE49-F238E27FC236}">
                    <a16:creationId xmlns:a16="http://schemas.microsoft.com/office/drawing/2014/main" id="{C57E8FE9-8CB4-D44F-AC41-88C6CC61A8C6}"/>
                  </a:ext>
                </a:extLst>
              </p:cNvPr>
              <p:cNvSpPr txBox="1"/>
              <p:nvPr/>
            </p:nvSpPr>
            <p:spPr>
              <a:xfrm>
                <a:off x="9287076" y="9661166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318" name="TextBox 1317">
                <a:extLst>
                  <a:ext uri="{FF2B5EF4-FFF2-40B4-BE49-F238E27FC236}">
                    <a16:creationId xmlns:a16="http://schemas.microsoft.com/office/drawing/2014/main" id="{A65DE9D1-8072-9B43-BFE5-204C64FCDAE8}"/>
                  </a:ext>
                </a:extLst>
              </p:cNvPr>
              <p:cNvSpPr txBox="1"/>
              <p:nvPr/>
            </p:nvSpPr>
            <p:spPr>
              <a:xfrm>
                <a:off x="9347189" y="1019195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319" name="TextBox 1318">
                <a:extLst>
                  <a:ext uri="{FF2B5EF4-FFF2-40B4-BE49-F238E27FC236}">
                    <a16:creationId xmlns:a16="http://schemas.microsoft.com/office/drawing/2014/main" id="{096A70FA-7EB1-6D4C-AEDC-03EE551BD14A}"/>
                  </a:ext>
                </a:extLst>
              </p:cNvPr>
              <p:cNvSpPr txBox="1"/>
              <p:nvPr/>
            </p:nvSpPr>
            <p:spPr>
              <a:xfrm>
                <a:off x="9347189" y="1065935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320" name="TextBox 1319">
                <a:extLst>
                  <a:ext uri="{FF2B5EF4-FFF2-40B4-BE49-F238E27FC236}">
                    <a16:creationId xmlns:a16="http://schemas.microsoft.com/office/drawing/2014/main" id="{93300D98-AB6A-3C4C-9ACB-BD61594CA936}"/>
                  </a:ext>
                </a:extLst>
              </p:cNvPr>
              <p:cNvSpPr txBox="1"/>
              <p:nvPr/>
            </p:nvSpPr>
            <p:spPr>
              <a:xfrm>
                <a:off x="9287878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321" name="TextBox 1320">
                <a:extLst>
                  <a:ext uri="{FF2B5EF4-FFF2-40B4-BE49-F238E27FC236}">
                    <a16:creationId xmlns:a16="http://schemas.microsoft.com/office/drawing/2014/main" id="{0D313598-64D9-9A42-8877-617B1B69F630}"/>
                  </a:ext>
                </a:extLst>
              </p:cNvPr>
              <p:cNvSpPr txBox="1"/>
              <p:nvPr/>
            </p:nvSpPr>
            <p:spPr>
              <a:xfrm>
                <a:off x="9287878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322" name="TextBox 1321">
                <a:extLst>
                  <a:ext uri="{FF2B5EF4-FFF2-40B4-BE49-F238E27FC236}">
                    <a16:creationId xmlns:a16="http://schemas.microsoft.com/office/drawing/2014/main" id="{29B66ACC-3CA0-7B48-9333-312A0A2B68D7}"/>
                  </a:ext>
                </a:extLst>
              </p:cNvPr>
              <p:cNvSpPr txBox="1"/>
              <p:nvPr/>
            </p:nvSpPr>
            <p:spPr>
              <a:xfrm>
                <a:off x="9287878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323" name="TextBox 1322">
                <a:extLst>
                  <a:ext uri="{FF2B5EF4-FFF2-40B4-BE49-F238E27FC236}">
                    <a16:creationId xmlns:a16="http://schemas.microsoft.com/office/drawing/2014/main" id="{3350C580-59D2-5543-9246-F51D149840CC}"/>
                  </a:ext>
                </a:extLst>
              </p:cNvPr>
              <p:cNvSpPr txBox="1"/>
              <p:nvPr/>
            </p:nvSpPr>
            <p:spPr>
              <a:xfrm>
                <a:off x="9864605" y="966116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324" name="TextBox 1323">
                <a:extLst>
                  <a:ext uri="{FF2B5EF4-FFF2-40B4-BE49-F238E27FC236}">
                    <a16:creationId xmlns:a16="http://schemas.microsoft.com/office/drawing/2014/main" id="{26DB2B42-55B6-A848-BC3B-884A3553BA12}"/>
                  </a:ext>
                </a:extLst>
              </p:cNvPr>
              <p:cNvSpPr txBox="1"/>
              <p:nvPr/>
            </p:nvSpPr>
            <p:spPr>
              <a:xfrm>
                <a:off x="9879834" y="1019195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333" name="TextBox 1332">
                <a:extLst>
                  <a:ext uri="{FF2B5EF4-FFF2-40B4-BE49-F238E27FC236}">
                    <a16:creationId xmlns:a16="http://schemas.microsoft.com/office/drawing/2014/main" id="{FFA47120-FE04-AE41-A4E0-4483362694CD}"/>
                  </a:ext>
                </a:extLst>
              </p:cNvPr>
              <p:cNvSpPr txBox="1"/>
              <p:nvPr/>
            </p:nvSpPr>
            <p:spPr>
              <a:xfrm>
                <a:off x="9820523" y="1065935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334" name="TextBox 1333">
                <a:extLst>
                  <a:ext uri="{FF2B5EF4-FFF2-40B4-BE49-F238E27FC236}">
                    <a16:creationId xmlns:a16="http://schemas.microsoft.com/office/drawing/2014/main" id="{33A2F20A-B98A-C546-89B4-AF1225901CF8}"/>
                  </a:ext>
                </a:extLst>
              </p:cNvPr>
              <p:cNvSpPr txBox="1"/>
              <p:nvPr/>
            </p:nvSpPr>
            <p:spPr>
              <a:xfrm>
                <a:off x="9820523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335" name="TextBox 1334">
                <a:extLst>
                  <a:ext uri="{FF2B5EF4-FFF2-40B4-BE49-F238E27FC236}">
                    <a16:creationId xmlns:a16="http://schemas.microsoft.com/office/drawing/2014/main" id="{836C91D0-A82F-A04F-943E-98979F850DC6}"/>
                  </a:ext>
                </a:extLst>
              </p:cNvPr>
              <p:cNvSpPr txBox="1"/>
              <p:nvPr/>
            </p:nvSpPr>
            <p:spPr>
              <a:xfrm>
                <a:off x="9820523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336" name="TextBox 1335">
                <a:extLst>
                  <a:ext uri="{FF2B5EF4-FFF2-40B4-BE49-F238E27FC236}">
                    <a16:creationId xmlns:a16="http://schemas.microsoft.com/office/drawing/2014/main" id="{6607C7D8-03C4-B24A-AE3B-2399A80DD066}"/>
                  </a:ext>
                </a:extLst>
              </p:cNvPr>
              <p:cNvSpPr txBox="1"/>
              <p:nvPr/>
            </p:nvSpPr>
            <p:spPr>
              <a:xfrm>
                <a:off x="9820523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337" name="TextBox 1336">
                <a:extLst>
                  <a:ext uri="{FF2B5EF4-FFF2-40B4-BE49-F238E27FC236}">
                    <a16:creationId xmlns:a16="http://schemas.microsoft.com/office/drawing/2014/main" id="{25454BBC-5412-6C48-9B9A-242FAA8DB826}"/>
                  </a:ext>
                </a:extLst>
              </p:cNvPr>
              <p:cNvSpPr txBox="1"/>
              <p:nvPr/>
            </p:nvSpPr>
            <p:spPr>
              <a:xfrm>
                <a:off x="10338743" y="9661166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338" name="TextBox 1337">
                <a:extLst>
                  <a:ext uri="{FF2B5EF4-FFF2-40B4-BE49-F238E27FC236}">
                    <a16:creationId xmlns:a16="http://schemas.microsoft.com/office/drawing/2014/main" id="{C8F47E06-73C4-D14F-B67D-FB82C3FE03C8}"/>
                  </a:ext>
                </a:extLst>
              </p:cNvPr>
              <p:cNvSpPr txBox="1"/>
              <p:nvPr/>
            </p:nvSpPr>
            <p:spPr>
              <a:xfrm>
                <a:off x="10412480" y="1019195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339" name="TextBox 1338">
                <a:extLst>
                  <a:ext uri="{FF2B5EF4-FFF2-40B4-BE49-F238E27FC236}">
                    <a16:creationId xmlns:a16="http://schemas.microsoft.com/office/drawing/2014/main" id="{C2A87C3F-85E7-CB47-89F5-92F8FF2E24D1}"/>
                  </a:ext>
                </a:extLst>
              </p:cNvPr>
              <p:cNvSpPr txBox="1"/>
              <p:nvPr/>
            </p:nvSpPr>
            <p:spPr>
              <a:xfrm>
                <a:off x="10353169" y="1065935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340" name="TextBox 1339">
                <a:extLst>
                  <a:ext uri="{FF2B5EF4-FFF2-40B4-BE49-F238E27FC236}">
                    <a16:creationId xmlns:a16="http://schemas.microsoft.com/office/drawing/2014/main" id="{49B1E389-913C-C745-9363-78B80F5B122F}"/>
                  </a:ext>
                </a:extLst>
              </p:cNvPr>
              <p:cNvSpPr txBox="1"/>
              <p:nvPr/>
            </p:nvSpPr>
            <p:spPr>
              <a:xfrm>
                <a:off x="10353169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341" name="TextBox 1340">
                <a:extLst>
                  <a:ext uri="{FF2B5EF4-FFF2-40B4-BE49-F238E27FC236}">
                    <a16:creationId xmlns:a16="http://schemas.microsoft.com/office/drawing/2014/main" id="{0CB637F6-FBA8-0D40-9885-8FCB7132D89A}"/>
                  </a:ext>
                </a:extLst>
              </p:cNvPr>
              <p:cNvSpPr txBox="1"/>
              <p:nvPr/>
            </p:nvSpPr>
            <p:spPr>
              <a:xfrm>
                <a:off x="10353169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342" name="TextBox 1341">
                <a:extLst>
                  <a:ext uri="{FF2B5EF4-FFF2-40B4-BE49-F238E27FC236}">
                    <a16:creationId xmlns:a16="http://schemas.microsoft.com/office/drawing/2014/main" id="{2D32A094-18C8-7842-B7E1-4BDBC27BACD2}"/>
                  </a:ext>
                </a:extLst>
              </p:cNvPr>
              <p:cNvSpPr txBox="1"/>
              <p:nvPr/>
            </p:nvSpPr>
            <p:spPr>
              <a:xfrm>
                <a:off x="10412480" y="1206157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343" name="TextBox 1342">
                <a:extLst>
                  <a:ext uri="{FF2B5EF4-FFF2-40B4-BE49-F238E27FC236}">
                    <a16:creationId xmlns:a16="http://schemas.microsoft.com/office/drawing/2014/main" id="{0CEC0099-D8F3-A74D-AB8D-F6BE46B3F6C2}"/>
                  </a:ext>
                </a:extLst>
              </p:cNvPr>
              <p:cNvSpPr txBox="1"/>
              <p:nvPr/>
            </p:nvSpPr>
            <p:spPr>
              <a:xfrm>
                <a:off x="10929897" y="966116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380" name="TextBox 1379">
                <a:extLst>
                  <a:ext uri="{FF2B5EF4-FFF2-40B4-BE49-F238E27FC236}">
                    <a16:creationId xmlns:a16="http://schemas.microsoft.com/office/drawing/2014/main" id="{007D5956-FF34-A544-B543-267FDDD6E429}"/>
                  </a:ext>
                </a:extLst>
              </p:cNvPr>
              <p:cNvSpPr txBox="1"/>
              <p:nvPr/>
            </p:nvSpPr>
            <p:spPr>
              <a:xfrm>
                <a:off x="10945126" y="1019195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386" name="TextBox 1385">
                <a:extLst>
                  <a:ext uri="{FF2B5EF4-FFF2-40B4-BE49-F238E27FC236}">
                    <a16:creationId xmlns:a16="http://schemas.microsoft.com/office/drawing/2014/main" id="{698A484B-6E58-1440-86C2-1FC2038C1C5E}"/>
                  </a:ext>
                </a:extLst>
              </p:cNvPr>
              <p:cNvSpPr txBox="1"/>
              <p:nvPr/>
            </p:nvSpPr>
            <p:spPr>
              <a:xfrm>
                <a:off x="10885815" y="1065935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387" name="TextBox 1386">
                <a:extLst>
                  <a:ext uri="{FF2B5EF4-FFF2-40B4-BE49-F238E27FC236}">
                    <a16:creationId xmlns:a16="http://schemas.microsoft.com/office/drawing/2014/main" id="{1FB035AA-47AE-6F4F-B8F8-14C99EBB3747}"/>
                  </a:ext>
                </a:extLst>
              </p:cNvPr>
              <p:cNvSpPr txBox="1"/>
              <p:nvPr/>
            </p:nvSpPr>
            <p:spPr>
              <a:xfrm>
                <a:off x="10885815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388" name="TextBox 1387">
                <a:extLst>
                  <a:ext uri="{FF2B5EF4-FFF2-40B4-BE49-F238E27FC236}">
                    <a16:creationId xmlns:a16="http://schemas.microsoft.com/office/drawing/2014/main" id="{0CAF2FF2-DB0A-6244-B645-BF87123EA90C}"/>
                  </a:ext>
                </a:extLst>
              </p:cNvPr>
              <p:cNvSpPr txBox="1"/>
              <p:nvPr/>
            </p:nvSpPr>
            <p:spPr>
              <a:xfrm>
                <a:off x="10885815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A42C1D1E-1980-2B44-B597-78B9D14C39B0}"/>
                  </a:ext>
                </a:extLst>
              </p:cNvPr>
              <p:cNvSpPr txBox="1"/>
              <p:nvPr/>
            </p:nvSpPr>
            <p:spPr>
              <a:xfrm>
                <a:off x="10945126" y="1206157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432" name="TextBox 1431">
                <a:extLst>
                  <a:ext uri="{FF2B5EF4-FFF2-40B4-BE49-F238E27FC236}">
                    <a16:creationId xmlns:a16="http://schemas.microsoft.com/office/drawing/2014/main" id="{DFAE06BD-28D7-D24A-9350-B946038D48F3}"/>
                  </a:ext>
                </a:extLst>
              </p:cNvPr>
              <p:cNvSpPr txBox="1"/>
              <p:nvPr/>
            </p:nvSpPr>
            <p:spPr>
              <a:xfrm>
                <a:off x="11464948" y="9661166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84CA9501-F633-F349-9569-8F93322EB0EE}"/>
                  </a:ext>
                </a:extLst>
              </p:cNvPr>
              <p:cNvSpPr txBox="1"/>
              <p:nvPr/>
            </p:nvSpPr>
            <p:spPr>
              <a:xfrm>
                <a:off x="11477771" y="1019195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434" name="TextBox 1433">
                <a:extLst>
                  <a:ext uri="{FF2B5EF4-FFF2-40B4-BE49-F238E27FC236}">
                    <a16:creationId xmlns:a16="http://schemas.microsoft.com/office/drawing/2014/main" id="{B8F975C6-EDAA-0542-A32D-16CC8C98976C}"/>
                  </a:ext>
                </a:extLst>
              </p:cNvPr>
              <p:cNvSpPr txBox="1"/>
              <p:nvPr/>
            </p:nvSpPr>
            <p:spPr>
              <a:xfrm>
                <a:off x="11418460" y="1065935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435" name="TextBox 1434">
                <a:extLst>
                  <a:ext uri="{FF2B5EF4-FFF2-40B4-BE49-F238E27FC236}">
                    <a16:creationId xmlns:a16="http://schemas.microsoft.com/office/drawing/2014/main" id="{3F4F3840-4D5D-F14C-8556-8231CF75021F}"/>
                  </a:ext>
                </a:extLst>
              </p:cNvPr>
              <p:cNvSpPr txBox="1"/>
              <p:nvPr/>
            </p:nvSpPr>
            <p:spPr>
              <a:xfrm>
                <a:off x="11418460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436" name="TextBox 1435">
                <a:extLst>
                  <a:ext uri="{FF2B5EF4-FFF2-40B4-BE49-F238E27FC236}">
                    <a16:creationId xmlns:a16="http://schemas.microsoft.com/office/drawing/2014/main" id="{F2428F6B-4EA9-5E42-B31E-19ADBD806200}"/>
                  </a:ext>
                </a:extLst>
              </p:cNvPr>
              <p:cNvSpPr txBox="1"/>
              <p:nvPr/>
            </p:nvSpPr>
            <p:spPr>
              <a:xfrm>
                <a:off x="11418460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437" name="TextBox 1436">
                <a:extLst>
                  <a:ext uri="{FF2B5EF4-FFF2-40B4-BE49-F238E27FC236}">
                    <a16:creationId xmlns:a16="http://schemas.microsoft.com/office/drawing/2014/main" id="{93E19EDA-AD54-594C-AE25-E76EE60F5C62}"/>
                  </a:ext>
                </a:extLst>
              </p:cNvPr>
              <p:cNvSpPr txBox="1"/>
              <p:nvPr/>
            </p:nvSpPr>
            <p:spPr>
              <a:xfrm>
                <a:off x="11477771" y="1206157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438" name="TextBox 1437">
                <a:extLst>
                  <a:ext uri="{FF2B5EF4-FFF2-40B4-BE49-F238E27FC236}">
                    <a16:creationId xmlns:a16="http://schemas.microsoft.com/office/drawing/2014/main" id="{E3DDB365-37A9-D44F-B653-A4DA7DB0293B}"/>
                  </a:ext>
                </a:extLst>
              </p:cNvPr>
              <p:cNvSpPr txBox="1"/>
              <p:nvPr/>
            </p:nvSpPr>
            <p:spPr>
              <a:xfrm>
                <a:off x="12000803" y="966116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439" name="TextBox 1438">
                <a:extLst>
                  <a:ext uri="{FF2B5EF4-FFF2-40B4-BE49-F238E27FC236}">
                    <a16:creationId xmlns:a16="http://schemas.microsoft.com/office/drawing/2014/main" id="{6B746C7D-0281-8645-B51D-07B1090D253B}"/>
                  </a:ext>
                </a:extLst>
              </p:cNvPr>
              <p:cNvSpPr txBox="1"/>
              <p:nvPr/>
            </p:nvSpPr>
            <p:spPr>
              <a:xfrm>
                <a:off x="12010421" y="1019195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440" name="TextBox 1439">
                <a:extLst>
                  <a:ext uri="{FF2B5EF4-FFF2-40B4-BE49-F238E27FC236}">
                    <a16:creationId xmlns:a16="http://schemas.microsoft.com/office/drawing/2014/main" id="{E6404D24-7042-9D49-A9D6-EE5C036147B6}"/>
                  </a:ext>
                </a:extLst>
              </p:cNvPr>
              <p:cNvSpPr txBox="1"/>
              <p:nvPr/>
            </p:nvSpPr>
            <p:spPr>
              <a:xfrm>
                <a:off x="11951110" y="1065935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441" name="TextBox 1440">
                <a:extLst>
                  <a:ext uri="{FF2B5EF4-FFF2-40B4-BE49-F238E27FC236}">
                    <a16:creationId xmlns:a16="http://schemas.microsoft.com/office/drawing/2014/main" id="{F7F294FC-A32D-AD4C-8896-0F70B26CF22D}"/>
                  </a:ext>
                </a:extLst>
              </p:cNvPr>
              <p:cNvSpPr txBox="1"/>
              <p:nvPr/>
            </p:nvSpPr>
            <p:spPr>
              <a:xfrm>
                <a:off x="11951110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442" name="TextBox 1441">
                <a:extLst>
                  <a:ext uri="{FF2B5EF4-FFF2-40B4-BE49-F238E27FC236}">
                    <a16:creationId xmlns:a16="http://schemas.microsoft.com/office/drawing/2014/main" id="{8FAC3334-2D4E-1A42-A4F2-084A02E04A48}"/>
                  </a:ext>
                </a:extLst>
              </p:cNvPr>
              <p:cNvSpPr txBox="1"/>
              <p:nvPr/>
            </p:nvSpPr>
            <p:spPr>
              <a:xfrm>
                <a:off x="11951110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443" name="TextBox 1442">
                <a:extLst>
                  <a:ext uri="{FF2B5EF4-FFF2-40B4-BE49-F238E27FC236}">
                    <a16:creationId xmlns:a16="http://schemas.microsoft.com/office/drawing/2014/main" id="{D0B5CA99-0817-AB47-9595-D2D3CDD6B88B}"/>
                  </a:ext>
                </a:extLst>
              </p:cNvPr>
              <p:cNvSpPr txBox="1"/>
              <p:nvPr/>
            </p:nvSpPr>
            <p:spPr>
              <a:xfrm>
                <a:off x="12010421" y="1206157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cxnSp>
            <p:nvCxnSpPr>
              <p:cNvPr id="1444" name="Straight Connector 1443">
                <a:extLst>
                  <a:ext uri="{FF2B5EF4-FFF2-40B4-BE49-F238E27FC236}">
                    <a16:creationId xmlns:a16="http://schemas.microsoft.com/office/drawing/2014/main" id="{420F925F-8E4B-4F47-9798-FBA2A21AC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12967961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" name="Straight Connector 1444">
                <a:extLst>
                  <a:ext uri="{FF2B5EF4-FFF2-40B4-BE49-F238E27FC236}">
                    <a16:creationId xmlns:a16="http://schemas.microsoft.com/office/drawing/2014/main" id="{B4D1E83B-C161-0944-A287-17B2075C6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9018649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6" name="Group 1445">
              <a:extLst>
                <a:ext uri="{FF2B5EF4-FFF2-40B4-BE49-F238E27FC236}">
                  <a16:creationId xmlns:a16="http://schemas.microsoft.com/office/drawing/2014/main" id="{E2526B2D-45E5-6A4E-96B5-33311361A44D}"/>
                </a:ext>
              </a:extLst>
            </p:cNvPr>
            <p:cNvGrpSpPr/>
            <p:nvPr/>
          </p:nvGrpSpPr>
          <p:grpSpPr>
            <a:xfrm>
              <a:off x="19083121" y="9018649"/>
              <a:ext cx="3773704" cy="3949312"/>
              <a:chOff x="13883076" y="4883344"/>
              <a:chExt cx="3773704" cy="3949312"/>
            </a:xfrm>
          </p:grpSpPr>
          <p:sp>
            <p:nvSpPr>
              <p:cNvPr id="1447" name="Oval 1446">
                <a:extLst>
                  <a:ext uri="{FF2B5EF4-FFF2-40B4-BE49-F238E27FC236}">
                    <a16:creationId xmlns:a16="http://schemas.microsoft.com/office/drawing/2014/main" id="{87B511A0-380F-9042-A8A6-5876B05893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70274" y="7864629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1448" name="TextBox 1447">
                <a:extLst>
                  <a:ext uri="{FF2B5EF4-FFF2-40B4-BE49-F238E27FC236}">
                    <a16:creationId xmlns:a16="http://schemas.microsoft.com/office/drawing/2014/main" id="{90424D86-FF99-864E-B5A2-FC0966D125EA}"/>
                  </a:ext>
                </a:extLst>
              </p:cNvPr>
              <p:cNvSpPr txBox="1"/>
              <p:nvPr/>
            </p:nvSpPr>
            <p:spPr>
              <a:xfrm>
                <a:off x="14811978" y="5003575"/>
                <a:ext cx="1915909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DECEMBER</a:t>
                </a:r>
              </a:p>
            </p:txBody>
          </p:sp>
          <p:sp>
            <p:nvSpPr>
              <p:cNvPr id="1449" name="TextBox 1448">
                <a:extLst>
                  <a:ext uri="{FF2B5EF4-FFF2-40B4-BE49-F238E27FC236}">
                    <a16:creationId xmlns:a16="http://schemas.microsoft.com/office/drawing/2014/main" id="{9E7FC681-9EB2-BE45-9D4C-82F0AEBE55B6}"/>
                  </a:ext>
                </a:extLst>
              </p:cNvPr>
              <p:cNvSpPr txBox="1"/>
              <p:nvPr/>
            </p:nvSpPr>
            <p:spPr>
              <a:xfrm>
                <a:off x="14010726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450" name="TextBox 1449">
                <a:extLst>
                  <a:ext uri="{FF2B5EF4-FFF2-40B4-BE49-F238E27FC236}">
                    <a16:creationId xmlns:a16="http://schemas.microsoft.com/office/drawing/2014/main" id="{E34E9577-C6CB-8A4D-90FC-67A77AAFA08C}"/>
                  </a:ext>
                </a:extLst>
              </p:cNvPr>
              <p:cNvSpPr txBox="1"/>
              <p:nvPr/>
            </p:nvSpPr>
            <p:spPr>
              <a:xfrm>
                <a:off x="13961033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451" name="TextBox 1450">
                <a:extLst>
                  <a:ext uri="{FF2B5EF4-FFF2-40B4-BE49-F238E27FC236}">
                    <a16:creationId xmlns:a16="http://schemas.microsoft.com/office/drawing/2014/main" id="{C539B2A8-53BE-4442-BC17-6512FF4C955E}"/>
                  </a:ext>
                </a:extLst>
              </p:cNvPr>
              <p:cNvSpPr txBox="1"/>
              <p:nvPr/>
            </p:nvSpPr>
            <p:spPr>
              <a:xfrm>
                <a:off x="14020344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452" name="TextBox 1451">
                <a:extLst>
                  <a:ext uri="{FF2B5EF4-FFF2-40B4-BE49-F238E27FC236}">
                    <a16:creationId xmlns:a16="http://schemas.microsoft.com/office/drawing/2014/main" id="{A1EE70BD-D942-7C42-893F-2C10EA5DB517}"/>
                  </a:ext>
                </a:extLst>
              </p:cNvPr>
              <p:cNvSpPr txBox="1"/>
              <p:nvPr/>
            </p:nvSpPr>
            <p:spPr>
              <a:xfrm>
                <a:off x="13961033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453" name="TextBox 1452">
                <a:extLst>
                  <a:ext uri="{FF2B5EF4-FFF2-40B4-BE49-F238E27FC236}">
                    <a16:creationId xmlns:a16="http://schemas.microsoft.com/office/drawing/2014/main" id="{34995EE2-13F4-8B45-AE2C-2CB57975DF9D}"/>
                  </a:ext>
                </a:extLst>
              </p:cNvPr>
              <p:cNvSpPr txBox="1"/>
              <p:nvPr/>
            </p:nvSpPr>
            <p:spPr>
              <a:xfrm>
                <a:off x="13961033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454" name="TextBox 1453">
                <a:extLst>
                  <a:ext uri="{FF2B5EF4-FFF2-40B4-BE49-F238E27FC236}">
                    <a16:creationId xmlns:a16="http://schemas.microsoft.com/office/drawing/2014/main" id="{F4FEB857-E3E9-A447-892D-35087AF88179}"/>
                  </a:ext>
                </a:extLst>
              </p:cNvPr>
              <p:cNvSpPr txBox="1"/>
              <p:nvPr/>
            </p:nvSpPr>
            <p:spPr>
              <a:xfrm>
                <a:off x="13961033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455" name="TextBox 1454">
                <a:extLst>
                  <a:ext uri="{FF2B5EF4-FFF2-40B4-BE49-F238E27FC236}">
                    <a16:creationId xmlns:a16="http://schemas.microsoft.com/office/drawing/2014/main" id="{BBD823FA-AF35-C746-A0BC-09E00DB6B3FB}"/>
                  </a:ext>
                </a:extLst>
              </p:cNvPr>
              <p:cNvSpPr txBox="1"/>
              <p:nvPr/>
            </p:nvSpPr>
            <p:spPr>
              <a:xfrm>
                <a:off x="14492878" y="5525861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456" name="TextBox 1455">
                <a:extLst>
                  <a:ext uri="{FF2B5EF4-FFF2-40B4-BE49-F238E27FC236}">
                    <a16:creationId xmlns:a16="http://schemas.microsoft.com/office/drawing/2014/main" id="{AEEFD0A2-FAAF-F449-9DF8-BC8065686CC3}"/>
                  </a:ext>
                </a:extLst>
              </p:cNvPr>
              <p:cNvSpPr txBox="1"/>
              <p:nvPr/>
            </p:nvSpPr>
            <p:spPr>
              <a:xfrm>
                <a:off x="14493680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457" name="TextBox 1456">
                <a:extLst>
                  <a:ext uri="{FF2B5EF4-FFF2-40B4-BE49-F238E27FC236}">
                    <a16:creationId xmlns:a16="http://schemas.microsoft.com/office/drawing/2014/main" id="{6BEAA0A4-994D-0A4D-A8BB-FF2A452371B2}"/>
                  </a:ext>
                </a:extLst>
              </p:cNvPr>
              <p:cNvSpPr txBox="1"/>
              <p:nvPr/>
            </p:nvSpPr>
            <p:spPr>
              <a:xfrm>
                <a:off x="14552991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458" name="TextBox 1457">
                <a:extLst>
                  <a:ext uri="{FF2B5EF4-FFF2-40B4-BE49-F238E27FC236}">
                    <a16:creationId xmlns:a16="http://schemas.microsoft.com/office/drawing/2014/main" id="{8B8D6361-8C1C-DA45-B1AC-BBB4BB58BDD0}"/>
                  </a:ext>
                </a:extLst>
              </p:cNvPr>
              <p:cNvSpPr txBox="1"/>
              <p:nvPr/>
            </p:nvSpPr>
            <p:spPr>
              <a:xfrm>
                <a:off x="1449368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459" name="TextBox 1458">
                <a:extLst>
                  <a:ext uri="{FF2B5EF4-FFF2-40B4-BE49-F238E27FC236}">
                    <a16:creationId xmlns:a16="http://schemas.microsoft.com/office/drawing/2014/main" id="{FC35F509-B7B5-C541-8E95-3232B0CAB4B8}"/>
                  </a:ext>
                </a:extLst>
              </p:cNvPr>
              <p:cNvSpPr txBox="1"/>
              <p:nvPr/>
            </p:nvSpPr>
            <p:spPr>
              <a:xfrm>
                <a:off x="1449368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460" name="TextBox 1459">
                <a:extLst>
                  <a:ext uri="{FF2B5EF4-FFF2-40B4-BE49-F238E27FC236}">
                    <a16:creationId xmlns:a16="http://schemas.microsoft.com/office/drawing/2014/main" id="{CAE11A3D-10A2-884B-BCF5-00E0E932B9A5}"/>
                  </a:ext>
                </a:extLst>
              </p:cNvPr>
              <p:cNvSpPr txBox="1"/>
              <p:nvPr/>
            </p:nvSpPr>
            <p:spPr>
              <a:xfrm>
                <a:off x="14493680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461" name="TextBox 1460">
                <a:extLst>
                  <a:ext uri="{FF2B5EF4-FFF2-40B4-BE49-F238E27FC236}">
                    <a16:creationId xmlns:a16="http://schemas.microsoft.com/office/drawing/2014/main" id="{A386CB4B-F9FB-3D44-9ACC-AC6270E2203F}"/>
                  </a:ext>
                </a:extLst>
              </p:cNvPr>
              <p:cNvSpPr txBox="1"/>
              <p:nvPr/>
            </p:nvSpPr>
            <p:spPr>
              <a:xfrm>
                <a:off x="15070407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462" name="TextBox 1461">
                <a:extLst>
                  <a:ext uri="{FF2B5EF4-FFF2-40B4-BE49-F238E27FC236}">
                    <a16:creationId xmlns:a16="http://schemas.microsoft.com/office/drawing/2014/main" id="{50163796-8A68-3542-AE38-528B1477A063}"/>
                  </a:ext>
                </a:extLst>
              </p:cNvPr>
              <p:cNvSpPr txBox="1"/>
              <p:nvPr/>
            </p:nvSpPr>
            <p:spPr>
              <a:xfrm>
                <a:off x="15026325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463" name="TextBox 1462">
                <a:extLst>
                  <a:ext uri="{FF2B5EF4-FFF2-40B4-BE49-F238E27FC236}">
                    <a16:creationId xmlns:a16="http://schemas.microsoft.com/office/drawing/2014/main" id="{79000968-E0F4-7148-ADBE-B93949E54AE0}"/>
                  </a:ext>
                </a:extLst>
              </p:cNvPr>
              <p:cNvSpPr txBox="1"/>
              <p:nvPr/>
            </p:nvSpPr>
            <p:spPr>
              <a:xfrm>
                <a:off x="15085636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464" name="TextBox 1463">
                <a:extLst>
                  <a:ext uri="{FF2B5EF4-FFF2-40B4-BE49-F238E27FC236}">
                    <a16:creationId xmlns:a16="http://schemas.microsoft.com/office/drawing/2014/main" id="{553BC79C-6150-0848-92E6-94CB7C516A55}"/>
                  </a:ext>
                </a:extLst>
              </p:cNvPr>
              <p:cNvSpPr txBox="1"/>
              <p:nvPr/>
            </p:nvSpPr>
            <p:spPr>
              <a:xfrm>
                <a:off x="15026325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8922281F-15FA-EA4C-B8B5-B45B08080E0C}"/>
                  </a:ext>
                </a:extLst>
              </p:cNvPr>
              <p:cNvSpPr txBox="1"/>
              <p:nvPr/>
            </p:nvSpPr>
            <p:spPr>
              <a:xfrm>
                <a:off x="15026325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466" name="TextBox 1465">
                <a:extLst>
                  <a:ext uri="{FF2B5EF4-FFF2-40B4-BE49-F238E27FC236}">
                    <a16:creationId xmlns:a16="http://schemas.microsoft.com/office/drawing/2014/main" id="{6E45172E-CF18-2F43-B4ED-AE682BD199F2}"/>
                  </a:ext>
                </a:extLst>
              </p:cNvPr>
              <p:cNvSpPr txBox="1"/>
              <p:nvPr/>
            </p:nvSpPr>
            <p:spPr>
              <a:xfrm>
                <a:off x="15026325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467" name="TextBox 1466">
                <a:extLst>
                  <a:ext uri="{FF2B5EF4-FFF2-40B4-BE49-F238E27FC236}">
                    <a16:creationId xmlns:a16="http://schemas.microsoft.com/office/drawing/2014/main" id="{D6CDE522-5DCD-7B44-B68E-C64FA0002F14}"/>
                  </a:ext>
                </a:extLst>
              </p:cNvPr>
              <p:cNvSpPr txBox="1"/>
              <p:nvPr/>
            </p:nvSpPr>
            <p:spPr>
              <a:xfrm>
                <a:off x="15544545" y="5525861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468" name="TextBox 1467">
                <a:extLst>
                  <a:ext uri="{FF2B5EF4-FFF2-40B4-BE49-F238E27FC236}">
                    <a16:creationId xmlns:a16="http://schemas.microsoft.com/office/drawing/2014/main" id="{31C9CFF9-EE79-0540-8F84-9F4813F8CDC4}"/>
                  </a:ext>
                </a:extLst>
              </p:cNvPr>
              <p:cNvSpPr txBox="1"/>
              <p:nvPr/>
            </p:nvSpPr>
            <p:spPr>
              <a:xfrm>
                <a:off x="15558971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469" name="TextBox 1468">
                <a:extLst>
                  <a:ext uri="{FF2B5EF4-FFF2-40B4-BE49-F238E27FC236}">
                    <a16:creationId xmlns:a16="http://schemas.microsoft.com/office/drawing/2014/main" id="{14EC91E7-CA04-D24F-821B-F01AA3064A57}"/>
                  </a:ext>
                </a:extLst>
              </p:cNvPr>
              <p:cNvSpPr txBox="1"/>
              <p:nvPr/>
            </p:nvSpPr>
            <p:spPr>
              <a:xfrm>
                <a:off x="15618282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470" name="TextBox 1469">
                <a:extLst>
                  <a:ext uri="{FF2B5EF4-FFF2-40B4-BE49-F238E27FC236}">
                    <a16:creationId xmlns:a16="http://schemas.microsoft.com/office/drawing/2014/main" id="{C7502AC8-4266-0541-84D5-86D9F2C06706}"/>
                  </a:ext>
                </a:extLst>
              </p:cNvPr>
              <p:cNvSpPr txBox="1"/>
              <p:nvPr/>
            </p:nvSpPr>
            <p:spPr>
              <a:xfrm>
                <a:off x="15558971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471" name="TextBox 1470">
                <a:extLst>
                  <a:ext uri="{FF2B5EF4-FFF2-40B4-BE49-F238E27FC236}">
                    <a16:creationId xmlns:a16="http://schemas.microsoft.com/office/drawing/2014/main" id="{61A638C1-F044-B540-8087-1821A36C6526}"/>
                  </a:ext>
                </a:extLst>
              </p:cNvPr>
              <p:cNvSpPr txBox="1"/>
              <p:nvPr/>
            </p:nvSpPr>
            <p:spPr>
              <a:xfrm>
                <a:off x="15558971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472" name="TextBox 1471">
                <a:extLst>
                  <a:ext uri="{FF2B5EF4-FFF2-40B4-BE49-F238E27FC236}">
                    <a16:creationId xmlns:a16="http://schemas.microsoft.com/office/drawing/2014/main" id="{CD0EA9DC-CE13-2148-9DF5-67D2E0F58CF3}"/>
                  </a:ext>
                </a:extLst>
              </p:cNvPr>
              <p:cNvSpPr txBox="1"/>
              <p:nvPr/>
            </p:nvSpPr>
            <p:spPr>
              <a:xfrm>
                <a:off x="15558971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24465B68-3D36-EA4A-8E7D-76633475C832}"/>
                  </a:ext>
                </a:extLst>
              </p:cNvPr>
              <p:cNvSpPr txBox="1"/>
              <p:nvPr/>
            </p:nvSpPr>
            <p:spPr>
              <a:xfrm>
                <a:off x="16135699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474" name="TextBox 1473">
                <a:extLst>
                  <a:ext uri="{FF2B5EF4-FFF2-40B4-BE49-F238E27FC236}">
                    <a16:creationId xmlns:a16="http://schemas.microsoft.com/office/drawing/2014/main" id="{E2DD1774-B641-A649-9BE1-F37247C1E09D}"/>
                  </a:ext>
                </a:extLst>
              </p:cNvPr>
              <p:cNvSpPr txBox="1"/>
              <p:nvPr/>
            </p:nvSpPr>
            <p:spPr>
              <a:xfrm>
                <a:off x="16091617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475" name="TextBox 1474">
                <a:extLst>
                  <a:ext uri="{FF2B5EF4-FFF2-40B4-BE49-F238E27FC236}">
                    <a16:creationId xmlns:a16="http://schemas.microsoft.com/office/drawing/2014/main" id="{5CA2DD59-2CAF-3547-920F-1C42BFF8007A}"/>
                  </a:ext>
                </a:extLst>
              </p:cNvPr>
              <p:cNvSpPr txBox="1"/>
              <p:nvPr/>
            </p:nvSpPr>
            <p:spPr>
              <a:xfrm>
                <a:off x="16150928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476" name="TextBox 1475">
                <a:extLst>
                  <a:ext uri="{FF2B5EF4-FFF2-40B4-BE49-F238E27FC236}">
                    <a16:creationId xmlns:a16="http://schemas.microsoft.com/office/drawing/2014/main" id="{A9A6BBBA-607A-C94F-825E-30A372027B1D}"/>
                  </a:ext>
                </a:extLst>
              </p:cNvPr>
              <p:cNvSpPr txBox="1"/>
              <p:nvPr/>
            </p:nvSpPr>
            <p:spPr>
              <a:xfrm>
                <a:off x="16091617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477" name="TextBox 1476">
                <a:extLst>
                  <a:ext uri="{FF2B5EF4-FFF2-40B4-BE49-F238E27FC236}">
                    <a16:creationId xmlns:a16="http://schemas.microsoft.com/office/drawing/2014/main" id="{D1A08EB4-1198-EE47-98C8-9D5E501A79A3}"/>
                  </a:ext>
                </a:extLst>
              </p:cNvPr>
              <p:cNvSpPr txBox="1"/>
              <p:nvPr/>
            </p:nvSpPr>
            <p:spPr>
              <a:xfrm>
                <a:off x="16091617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478" name="TextBox 1477">
                <a:extLst>
                  <a:ext uri="{FF2B5EF4-FFF2-40B4-BE49-F238E27FC236}">
                    <a16:creationId xmlns:a16="http://schemas.microsoft.com/office/drawing/2014/main" id="{A1F3DB72-1ED6-CC4B-9DDA-F487E1911C6D}"/>
                  </a:ext>
                </a:extLst>
              </p:cNvPr>
              <p:cNvSpPr txBox="1"/>
              <p:nvPr/>
            </p:nvSpPr>
            <p:spPr>
              <a:xfrm>
                <a:off x="16091617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479" name="TextBox 1478">
                <a:extLst>
                  <a:ext uri="{FF2B5EF4-FFF2-40B4-BE49-F238E27FC236}">
                    <a16:creationId xmlns:a16="http://schemas.microsoft.com/office/drawing/2014/main" id="{331F17B5-2C16-DC4E-8560-30A1715F91EE}"/>
                  </a:ext>
                </a:extLst>
              </p:cNvPr>
              <p:cNvSpPr txBox="1"/>
              <p:nvPr/>
            </p:nvSpPr>
            <p:spPr>
              <a:xfrm>
                <a:off x="16670750" y="5525861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480" name="TextBox 1479">
                <a:extLst>
                  <a:ext uri="{FF2B5EF4-FFF2-40B4-BE49-F238E27FC236}">
                    <a16:creationId xmlns:a16="http://schemas.microsoft.com/office/drawing/2014/main" id="{9980D200-BA1F-9844-8835-48D0C55C49ED}"/>
                  </a:ext>
                </a:extLst>
              </p:cNvPr>
              <p:cNvSpPr txBox="1"/>
              <p:nvPr/>
            </p:nvSpPr>
            <p:spPr>
              <a:xfrm>
                <a:off x="16683573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481" name="TextBox 1480">
                <a:extLst>
                  <a:ext uri="{FF2B5EF4-FFF2-40B4-BE49-F238E27FC236}">
                    <a16:creationId xmlns:a16="http://schemas.microsoft.com/office/drawing/2014/main" id="{F85B69FA-4BC6-9A4D-A79F-3570391C0ED7}"/>
                  </a:ext>
                </a:extLst>
              </p:cNvPr>
              <p:cNvSpPr txBox="1"/>
              <p:nvPr/>
            </p:nvSpPr>
            <p:spPr>
              <a:xfrm>
                <a:off x="16683573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482" name="TextBox 1481">
                <a:extLst>
                  <a:ext uri="{FF2B5EF4-FFF2-40B4-BE49-F238E27FC236}">
                    <a16:creationId xmlns:a16="http://schemas.microsoft.com/office/drawing/2014/main" id="{856D9A44-074E-6A4F-89E3-CB95E8D9A52A}"/>
                  </a:ext>
                </a:extLst>
              </p:cNvPr>
              <p:cNvSpPr txBox="1"/>
              <p:nvPr/>
            </p:nvSpPr>
            <p:spPr>
              <a:xfrm>
                <a:off x="16624262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483" name="TextBox 1482">
                <a:extLst>
                  <a:ext uri="{FF2B5EF4-FFF2-40B4-BE49-F238E27FC236}">
                    <a16:creationId xmlns:a16="http://schemas.microsoft.com/office/drawing/2014/main" id="{86625B3D-865C-9D4F-9FBC-ED5389527ABD}"/>
                  </a:ext>
                </a:extLst>
              </p:cNvPr>
              <p:cNvSpPr txBox="1"/>
              <p:nvPr/>
            </p:nvSpPr>
            <p:spPr>
              <a:xfrm>
                <a:off x="16624262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484" name="TextBox 1483">
                <a:extLst>
                  <a:ext uri="{FF2B5EF4-FFF2-40B4-BE49-F238E27FC236}">
                    <a16:creationId xmlns:a16="http://schemas.microsoft.com/office/drawing/2014/main" id="{91D198D1-D101-5449-9A32-53F3136E2F40}"/>
                  </a:ext>
                </a:extLst>
              </p:cNvPr>
              <p:cNvSpPr txBox="1"/>
              <p:nvPr/>
            </p:nvSpPr>
            <p:spPr>
              <a:xfrm>
                <a:off x="16624262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485" name="TextBox 1484">
                <a:extLst>
                  <a:ext uri="{FF2B5EF4-FFF2-40B4-BE49-F238E27FC236}">
                    <a16:creationId xmlns:a16="http://schemas.microsoft.com/office/drawing/2014/main" id="{71B9D3BC-B045-F048-9C4F-C9FBA1A50885}"/>
                  </a:ext>
                </a:extLst>
              </p:cNvPr>
              <p:cNvSpPr txBox="1"/>
              <p:nvPr/>
            </p:nvSpPr>
            <p:spPr>
              <a:xfrm>
                <a:off x="17206605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486" name="TextBox 1485">
                <a:extLst>
                  <a:ext uri="{FF2B5EF4-FFF2-40B4-BE49-F238E27FC236}">
                    <a16:creationId xmlns:a16="http://schemas.microsoft.com/office/drawing/2014/main" id="{66BD9408-3AEC-B54B-A919-615EA07CE95C}"/>
                  </a:ext>
                </a:extLst>
              </p:cNvPr>
              <p:cNvSpPr txBox="1"/>
              <p:nvPr/>
            </p:nvSpPr>
            <p:spPr>
              <a:xfrm>
                <a:off x="17216223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487" name="TextBox 1486">
                <a:extLst>
                  <a:ext uri="{FF2B5EF4-FFF2-40B4-BE49-F238E27FC236}">
                    <a16:creationId xmlns:a16="http://schemas.microsoft.com/office/drawing/2014/main" id="{DA0598A2-CE00-CC4A-9A0D-F0239478FDBE}"/>
                  </a:ext>
                </a:extLst>
              </p:cNvPr>
              <p:cNvSpPr txBox="1"/>
              <p:nvPr/>
            </p:nvSpPr>
            <p:spPr>
              <a:xfrm>
                <a:off x="17216223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488" name="TextBox 1487">
                <a:extLst>
                  <a:ext uri="{FF2B5EF4-FFF2-40B4-BE49-F238E27FC236}">
                    <a16:creationId xmlns:a16="http://schemas.microsoft.com/office/drawing/2014/main" id="{C80FBB0B-6630-3742-9CFC-1D82FA478A8D}"/>
                  </a:ext>
                </a:extLst>
              </p:cNvPr>
              <p:cNvSpPr txBox="1"/>
              <p:nvPr/>
            </p:nvSpPr>
            <p:spPr>
              <a:xfrm>
                <a:off x="17156912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489" name="TextBox 1488">
                <a:extLst>
                  <a:ext uri="{FF2B5EF4-FFF2-40B4-BE49-F238E27FC236}">
                    <a16:creationId xmlns:a16="http://schemas.microsoft.com/office/drawing/2014/main" id="{1B15A560-E8AA-754E-9DCE-04027A5C98C2}"/>
                  </a:ext>
                </a:extLst>
              </p:cNvPr>
              <p:cNvSpPr txBox="1"/>
              <p:nvPr/>
            </p:nvSpPr>
            <p:spPr>
              <a:xfrm>
                <a:off x="17156912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490" name="TextBox 1489">
                <a:extLst>
                  <a:ext uri="{FF2B5EF4-FFF2-40B4-BE49-F238E27FC236}">
                    <a16:creationId xmlns:a16="http://schemas.microsoft.com/office/drawing/2014/main" id="{B4D247D9-6C7B-1C4B-8F24-B448C071CF2D}"/>
                  </a:ext>
                </a:extLst>
              </p:cNvPr>
              <p:cNvSpPr txBox="1"/>
              <p:nvPr/>
            </p:nvSpPr>
            <p:spPr>
              <a:xfrm>
                <a:off x="17156912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cxnSp>
            <p:nvCxnSpPr>
              <p:cNvPr id="1491" name="Straight Connector 1490">
                <a:extLst>
                  <a:ext uri="{FF2B5EF4-FFF2-40B4-BE49-F238E27FC236}">
                    <a16:creationId xmlns:a16="http://schemas.microsoft.com/office/drawing/2014/main" id="{EA58FD3A-6D44-B14A-BA7B-5B4A11139A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83076" y="8832656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2" name="Straight Connector 1491">
                <a:extLst>
                  <a:ext uri="{FF2B5EF4-FFF2-40B4-BE49-F238E27FC236}">
                    <a16:creationId xmlns:a16="http://schemas.microsoft.com/office/drawing/2014/main" id="{9CEE4427-BE20-314D-9AD6-BBEF13755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83076" y="4883344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3" name="TextBox 1492">
                <a:extLst>
                  <a:ext uri="{FF2B5EF4-FFF2-40B4-BE49-F238E27FC236}">
                    <a16:creationId xmlns:a16="http://schemas.microsoft.com/office/drawing/2014/main" id="{1F9535C7-7693-2346-8C97-981164E9C7CE}"/>
                  </a:ext>
                </a:extLst>
              </p:cNvPr>
              <p:cNvSpPr txBox="1"/>
              <p:nvPr/>
            </p:nvSpPr>
            <p:spPr>
              <a:xfrm>
                <a:off x="13961033" y="839550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494" name="TextBox 1493">
                <a:extLst>
                  <a:ext uri="{FF2B5EF4-FFF2-40B4-BE49-F238E27FC236}">
                    <a16:creationId xmlns:a16="http://schemas.microsoft.com/office/drawing/2014/main" id="{33C22922-9EE8-4344-B103-D84A2B57097E}"/>
                  </a:ext>
                </a:extLst>
              </p:cNvPr>
              <p:cNvSpPr txBox="1"/>
              <p:nvPr/>
            </p:nvSpPr>
            <p:spPr>
              <a:xfrm>
                <a:off x="14552991" y="839550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495" name="TextBox 1494">
                <a:extLst>
                  <a:ext uri="{FF2B5EF4-FFF2-40B4-BE49-F238E27FC236}">
                    <a16:creationId xmlns:a16="http://schemas.microsoft.com/office/drawing/2014/main" id="{9D15863D-0863-734B-9563-1308372B8A86}"/>
                  </a:ext>
                </a:extLst>
              </p:cNvPr>
              <p:cNvSpPr txBox="1"/>
              <p:nvPr/>
            </p:nvSpPr>
            <p:spPr>
              <a:xfrm>
                <a:off x="15085636" y="839550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496" name="TextBox 1495">
                <a:extLst>
                  <a:ext uri="{FF2B5EF4-FFF2-40B4-BE49-F238E27FC236}">
                    <a16:creationId xmlns:a16="http://schemas.microsoft.com/office/drawing/2014/main" id="{1496855B-FADE-AE4D-A379-EDDC9A4851A9}"/>
                  </a:ext>
                </a:extLst>
              </p:cNvPr>
              <p:cNvSpPr txBox="1"/>
              <p:nvPr/>
            </p:nvSpPr>
            <p:spPr>
              <a:xfrm>
                <a:off x="15618282" y="839550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497" name="TextBox 1496">
                <a:extLst>
                  <a:ext uri="{FF2B5EF4-FFF2-40B4-BE49-F238E27FC236}">
                    <a16:creationId xmlns:a16="http://schemas.microsoft.com/office/drawing/2014/main" id="{1DED0D68-607E-FC40-9CA7-BCBDEF119534}"/>
                  </a:ext>
                </a:extLst>
              </p:cNvPr>
              <p:cNvSpPr txBox="1"/>
              <p:nvPr/>
            </p:nvSpPr>
            <p:spPr>
              <a:xfrm>
                <a:off x="16150928" y="839550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498" name="TextBox 1497">
                <a:extLst>
                  <a:ext uri="{FF2B5EF4-FFF2-40B4-BE49-F238E27FC236}">
                    <a16:creationId xmlns:a16="http://schemas.microsoft.com/office/drawing/2014/main" id="{3BCE6553-4334-5B44-B7D4-8DE3E340F062}"/>
                  </a:ext>
                </a:extLst>
              </p:cNvPr>
              <p:cNvSpPr txBox="1"/>
              <p:nvPr/>
            </p:nvSpPr>
            <p:spPr>
              <a:xfrm>
                <a:off x="16683573" y="839550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499" name="TextBox 1498">
                <a:extLst>
                  <a:ext uri="{FF2B5EF4-FFF2-40B4-BE49-F238E27FC236}">
                    <a16:creationId xmlns:a16="http://schemas.microsoft.com/office/drawing/2014/main" id="{3E7520DC-1915-534A-81E0-288B3C0E99C2}"/>
                  </a:ext>
                </a:extLst>
              </p:cNvPr>
              <p:cNvSpPr txBox="1"/>
              <p:nvPr/>
            </p:nvSpPr>
            <p:spPr>
              <a:xfrm>
                <a:off x="17216223" y="839550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0631D5-3A2A-D143-A1FC-046E6776E78F}"/>
              </a:ext>
            </a:extLst>
          </p:cNvPr>
          <p:cNvGrpSpPr/>
          <p:nvPr/>
        </p:nvGrpSpPr>
        <p:grpSpPr>
          <a:xfrm>
            <a:off x="3474354" y="4883344"/>
            <a:ext cx="19382471" cy="3949312"/>
            <a:chOff x="3474354" y="4883344"/>
            <a:chExt cx="19382471" cy="3949312"/>
          </a:xfrm>
        </p:grpSpPr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11752A85-FB6A-3043-984B-C41E4B93DF3C}"/>
                </a:ext>
              </a:extLst>
            </p:cNvPr>
            <p:cNvGrpSpPr/>
            <p:nvPr/>
          </p:nvGrpSpPr>
          <p:grpSpPr>
            <a:xfrm>
              <a:off x="13883076" y="4883344"/>
              <a:ext cx="3773704" cy="3949312"/>
              <a:chOff x="3474354" y="772419"/>
              <a:chExt cx="3773704" cy="3949312"/>
            </a:xfrm>
          </p:grpSpPr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72C8A441-3A50-6845-B9B7-F0405F8FFF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02406" y="2354181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639" name="TextBox 638">
                <a:extLst>
                  <a:ext uri="{FF2B5EF4-FFF2-40B4-BE49-F238E27FC236}">
                    <a16:creationId xmlns:a16="http://schemas.microsoft.com/office/drawing/2014/main" id="{D371B8CF-1470-744B-B804-994B9F0E021C}"/>
                  </a:ext>
                </a:extLst>
              </p:cNvPr>
              <p:cNvSpPr txBox="1"/>
              <p:nvPr/>
            </p:nvSpPr>
            <p:spPr>
              <a:xfrm>
                <a:off x="4884958" y="892650"/>
                <a:ext cx="952505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JULY</a:t>
                </a:r>
              </a:p>
            </p:txBody>
          </p:sp>
          <p:sp>
            <p:nvSpPr>
              <p:cNvPr id="640" name="TextBox 639">
                <a:extLst>
                  <a:ext uri="{FF2B5EF4-FFF2-40B4-BE49-F238E27FC236}">
                    <a16:creationId xmlns:a16="http://schemas.microsoft.com/office/drawing/2014/main" id="{D3A81DC1-673F-1E4E-8DE2-9BD31AF8261A}"/>
                  </a:ext>
                </a:extLst>
              </p:cNvPr>
              <p:cNvSpPr txBox="1"/>
              <p:nvPr/>
            </p:nvSpPr>
            <p:spPr>
              <a:xfrm>
                <a:off x="3602004" y="141493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641" name="TextBox 640">
                <a:extLst>
                  <a:ext uri="{FF2B5EF4-FFF2-40B4-BE49-F238E27FC236}">
                    <a16:creationId xmlns:a16="http://schemas.microsoft.com/office/drawing/2014/main" id="{AB5F49FB-A0FD-144C-BC98-A4C3D3AFBF92}"/>
                  </a:ext>
                </a:extLst>
              </p:cNvPr>
              <p:cNvSpPr txBox="1"/>
              <p:nvPr/>
            </p:nvSpPr>
            <p:spPr>
              <a:xfrm>
                <a:off x="3552311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642" name="TextBox 641">
                <a:extLst>
                  <a:ext uri="{FF2B5EF4-FFF2-40B4-BE49-F238E27FC236}">
                    <a16:creationId xmlns:a16="http://schemas.microsoft.com/office/drawing/2014/main" id="{D19F1F9A-01A4-B34F-AB77-BEEC12537A02}"/>
                  </a:ext>
                </a:extLst>
              </p:cNvPr>
              <p:cNvSpPr txBox="1"/>
              <p:nvPr/>
            </p:nvSpPr>
            <p:spPr>
              <a:xfrm>
                <a:off x="3611622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643" name="TextBox 642">
                <a:extLst>
                  <a:ext uri="{FF2B5EF4-FFF2-40B4-BE49-F238E27FC236}">
                    <a16:creationId xmlns:a16="http://schemas.microsoft.com/office/drawing/2014/main" id="{5862E83B-D090-6A4A-B794-06CC5C87B6CF}"/>
                  </a:ext>
                </a:extLst>
              </p:cNvPr>
              <p:cNvSpPr txBox="1"/>
              <p:nvPr/>
            </p:nvSpPr>
            <p:spPr>
              <a:xfrm>
                <a:off x="3611622" y="2880535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5AC63EA9-60C6-D04C-BE74-0C65CC7775FA}"/>
                  </a:ext>
                </a:extLst>
              </p:cNvPr>
              <p:cNvSpPr txBox="1"/>
              <p:nvPr/>
            </p:nvSpPr>
            <p:spPr>
              <a:xfrm>
                <a:off x="3552311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645" name="TextBox 644">
                <a:extLst>
                  <a:ext uri="{FF2B5EF4-FFF2-40B4-BE49-F238E27FC236}">
                    <a16:creationId xmlns:a16="http://schemas.microsoft.com/office/drawing/2014/main" id="{14C689C5-B6B8-0F47-80A2-842F9E15999A}"/>
                  </a:ext>
                </a:extLst>
              </p:cNvPr>
              <p:cNvSpPr txBox="1"/>
              <p:nvPr/>
            </p:nvSpPr>
            <p:spPr>
              <a:xfrm>
                <a:off x="3552311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646" name="TextBox 645">
                <a:extLst>
                  <a:ext uri="{FF2B5EF4-FFF2-40B4-BE49-F238E27FC236}">
                    <a16:creationId xmlns:a16="http://schemas.microsoft.com/office/drawing/2014/main" id="{F3354A37-A873-A64E-8A65-9EC613F5F44B}"/>
                  </a:ext>
                </a:extLst>
              </p:cNvPr>
              <p:cNvSpPr txBox="1"/>
              <p:nvPr/>
            </p:nvSpPr>
            <p:spPr>
              <a:xfrm>
                <a:off x="4084156" y="1414936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647" name="TextBox 646">
                <a:extLst>
                  <a:ext uri="{FF2B5EF4-FFF2-40B4-BE49-F238E27FC236}">
                    <a16:creationId xmlns:a16="http://schemas.microsoft.com/office/drawing/2014/main" id="{FC1A8572-E8C8-CC4A-AECF-471BB7E09017}"/>
                  </a:ext>
                </a:extLst>
              </p:cNvPr>
              <p:cNvSpPr txBox="1"/>
              <p:nvPr/>
            </p:nvSpPr>
            <p:spPr>
              <a:xfrm>
                <a:off x="4084958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648" name="TextBox 647">
                <a:extLst>
                  <a:ext uri="{FF2B5EF4-FFF2-40B4-BE49-F238E27FC236}">
                    <a16:creationId xmlns:a16="http://schemas.microsoft.com/office/drawing/2014/main" id="{3C26067A-0114-4E4C-AC5B-CBE82D004CF9}"/>
                  </a:ext>
                </a:extLst>
              </p:cNvPr>
              <p:cNvSpPr txBox="1"/>
              <p:nvPr/>
            </p:nvSpPr>
            <p:spPr>
              <a:xfrm>
                <a:off x="4144269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649" name="TextBox 648">
                <a:extLst>
                  <a:ext uri="{FF2B5EF4-FFF2-40B4-BE49-F238E27FC236}">
                    <a16:creationId xmlns:a16="http://schemas.microsoft.com/office/drawing/2014/main" id="{18D946E6-22F5-2C47-B84A-52BA1C9E0096}"/>
                  </a:ext>
                </a:extLst>
              </p:cNvPr>
              <p:cNvSpPr txBox="1"/>
              <p:nvPr/>
            </p:nvSpPr>
            <p:spPr>
              <a:xfrm>
                <a:off x="4084958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80119677-8B31-5A48-A0D3-D770F8989E4E}"/>
                  </a:ext>
                </a:extLst>
              </p:cNvPr>
              <p:cNvSpPr txBox="1"/>
              <p:nvPr/>
            </p:nvSpPr>
            <p:spPr>
              <a:xfrm>
                <a:off x="4084958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651" name="TextBox 650">
                <a:extLst>
                  <a:ext uri="{FF2B5EF4-FFF2-40B4-BE49-F238E27FC236}">
                    <a16:creationId xmlns:a16="http://schemas.microsoft.com/office/drawing/2014/main" id="{FC8E81E8-2533-D74F-891A-CE55F4C58DDC}"/>
                  </a:ext>
                </a:extLst>
              </p:cNvPr>
              <p:cNvSpPr txBox="1"/>
              <p:nvPr/>
            </p:nvSpPr>
            <p:spPr>
              <a:xfrm>
                <a:off x="4084958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652" name="TextBox 651">
                <a:extLst>
                  <a:ext uri="{FF2B5EF4-FFF2-40B4-BE49-F238E27FC236}">
                    <a16:creationId xmlns:a16="http://schemas.microsoft.com/office/drawing/2014/main" id="{12A8978B-9B95-1847-8F68-011454472BD6}"/>
                  </a:ext>
                </a:extLst>
              </p:cNvPr>
              <p:cNvSpPr txBox="1"/>
              <p:nvPr/>
            </p:nvSpPr>
            <p:spPr>
              <a:xfrm>
                <a:off x="4661685" y="141493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653" name="TextBox 652">
                <a:extLst>
                  <a:ext uri="{FF2B5EF4-FFF2-40B4-BE49-F238E27FC236}">
                    <a16:creationId xmlns:a16="http://schemas.microsoft.com/office/drawing/2014/main" id="{8A7AB756-753F-574D-9CEE-98B842519096}"/>
                  </a:ext>
                </a:extLst>
              </p:cNvPr>
              <p:cNvSpPr txBox="1"/>
              <p:nvPr/>
            </p:nvSpPr>
            <p:spPr>
              <a:xfrm>
                <a:off x="4617603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654" name="TextBox 653">
                <a:extLst>
                  <a:ext uri="{FF2B5EF4-FFF2-40B4-BE49-F238E27FC236}">
                    <a16:creationId xmlns:a16="http://schemas.microsoft.com/office/drawing/2014/main" id="{E8E1F220-B938-444A-9EBC-63C26F841C37}"/>
                  </a:ext>
                </a:extLst>
              </p:cNvPr>
              <p:cNvSpPr txBox="1"/>
              <p:nvPr/>
            </p:nvSpPr>
            <p:spPr>
              <a:xfrm>
                <a:off x="4676914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655" name="TextBox 654">
                <a:extLst>
                  <a:ext uri="{FF2B5EF4-FFF2-40B4-BE49-F238E27FC236}">
                    <a16:creationId xmlns:a16="http://schemas.microsoft.com/office/drawing/2014/main" id="{DCE93AF2-9477-814D-A50A-138C10CE5FDD}"/>
                  </a:ext>
                </a:extLst>
              </p:cNvPr>
              <p:cNvSpPr txBox="1"/>
              <p:nvPr/>
            </p:nvSpPr>
            <p:spPr>
              <a:xfrm>
                <a:off x="4617603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656" name="TextBox 655">
                <a:extLst>
                  <a:ext uri="{FF2B5EF4-FFF2-40B4-BE49-F238E27FC236}">
                    <a16:creationId xmlns:a16="http://schemas.microsoft.com/office/drawing/2014/main" id="{8ACF6C3A-1F15-204B-81D4-671C9E04B268}"/>
                  </a:ext>
                </a:extLst>
              </p:cNvPr>
              <p:cNvSpPr txBox="1"/>
              <p:nvPr/>
            </p:nvSpPr>
            <p:spPr>
              <a:xfrm>
                <a:off x="4617603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657" name="TextBox 656">
                <a:extLst>
                  <a:ext uri="{FF2B5EF4-FFF2-40B4-BE49-F238E27FC236}">
                    <a16:creationId xmlns:a16="http://schemas.microsoft.com/office/drawing/2014/main" id="{1269CFC2-0E5D-B244-920D-05D6A0D3BF5B}"/>
                  </a:ext>
                </a:extLst>
              </p:cNvPr>
              <p:cNvSpPr txBox="1"/>
              <p:nvPr/>
            </p:nvSpPr>
            <p:spPr>
              <a:xfrm>
                <a:off x="4617603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658" name="TextBox 657">
                <a:extLst>
                  <a:ext uri="{FF2B5EF4-FFF2-40B4-BE49-F238E27FC236}">
                    <a16:creationId xmlns:a16="http://schemas.microsoft.com/office/drawing/2014/main" id="{C3D77C1E-EA9A-F244-BAA7-A10E52C2D78E}"/>
                  </a:ext>
                </a:extLst>
              </p:cNvPr>
              <p:cNvSpPr txBox="1"/>
              <p:nvPr/>
            </p:nvSpPr>
            <p:spPr>
              <a:xfrm>
                <a:off x="5135823" y="1414936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659" name="TextBox 658">
                <a:extLst>
                  <a:ext uri="{FF2B5EF4-FFF2-40B4-BE49-F238E27FC236}">
                    <a16:creationId xmlns:a16="http://schemas.microsoft.com/office/drawing/2014/main" id="{D842A7F2-8E02-2741-A0E5-FAD63C7AC5F2}"/>
                  </a:ext>
                </a:extLst>
              </p:cNvPr>
              <p:cNvSpPr txBox="1"/>
              <p:nvPr/>
            </p:nvSpPr>
            <p:spPr>
              <a:xfrm>
                <a:off x="5150249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660" name="TextBox 659">
                <a:extLst>
                  <a:ext uri="{FF2B5EF4-FFF2-40B4-BE49-F238E27FC236}">
                    <a16:creationId xmlns:a16="http://schemas.microsoft.com/office/drawing/2014/main" id="{7BDA75F6-3C08-C54D-9DE6-C771076BF496}"/>
                  </a:ext>
                </a:extLst>
              </p:cNvPr>
              <p:cNvSpPr txBox="1"/>
              <p:nvPr/>
            </p:nvSpPr>
            <p:spPr>
              <a:xfrm>
                <a:off x="5209560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661" name="TextBox 660">
                <a:extLst>
                  <a:ext uri="{FF2B5EF4-FFF2-40B4-BE49-F238E27FC236}">
                    <a16:creationId xmlns:a16="http://schemas.microsoft.com/office/drawing/2014/main" id="{65BBCDAC-80C9-0741-AC87-A2941B47AFF1}"/>
                  </a:ext>
                </a:extLst>
              </p:cNvPr>
              <p:cNvSpPr txBox="1"/>
              <p:nvPr/>
            </p:nvSpPr>
            <p:spPr>
              <a:xfrm>
                <a:off x="5150249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662" name="TextBox 661">
                <a:extLst>
                  <a:ext uri="{FF2B5EF4-FFF2-40B4-BE49-F238E27FC236}">
                    <a16:creationId xmlns:a16="http://schemas.microsoft.com/office/drawing/2014/main" id="{E2A05273-BCAC-394D-BC68-C8F8B74B7A4A}"/>
                  </a:ext>
                </a:extLst>
              </p:cNvPr>
              <p:cNvSpPr txBox="1"/>
              <p:nvPr/>
            </p:nvSpPr>
            <p:spPr>
              <a:xfrm>
                <a:off x="5150249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663" name="TextBox 662">
                <a:extLst>
                  <a:ext uri="{FF2B5EF4-FFF2-40B4-BE49-F238E27FC236}">
                    <a16:creationId xmlns:a16="http://schemas.microsoft.com/office/drawing/2014/main" id="{EBA8A5AD-7C4F-4444-85BC-32F407476802}"/>
                  </a:ext>
                </a:extLst>
              </p:cNvPr>
              <p:cNvSpPr txBox="1"/>
              <p:nvPr/>
            </p:nvSpPr>
            <p:spPr>
              <a:xfrm>
                <a:off x="5150249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664" name="TextBox 663">
                <a:extLst>
                  <a:ext uri="{FF2B5EF4-FFF2-40B4-BE49-F238E27FC236}">
                    <a16:creationId xmlns:a16="http://schemas.microsoft.com/office/drawing/2014/main" id="{F69EBF5C-86C8-0A40-883B-7B65F9126A2A}"/>
                  </a:ext>
                </a:extLst>
              </p:cNvPr>
              <p:cNvSpPr txBox="1"/>
              <p:nvPr/>
            </p:nvSpPr>
            <p:spPr>
              <a:xfrm>
                <a:off x="5726977" y="141493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665" name="TextBox 664">
                <a:extLst>
                  <a:ext uri="{FF2B5EF4-FFF2-40B4-BE49-F238E27FC236}">
                    <a16:creationId xmlns:a16="http://schemas.microsoft.com/office/drawing/2014/main" id="{0EDB3AF6-C612-CB49-A916-83996E471F8D}"/>
                  </a:ext>
                </a:extLst>
              </p:cNvPr>
              <p:cNvSpPr txBox="1"/>
              <p:nvPr/>
            </p:nvSpPr>
            <p:spPr>
              <a:xfrm>
                <a:off x="5682895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666" name="TextBox 665">
                <a:extLst>
                  <a:ext uri="{FF2B5EF4-FFF2-40B4-BE49-F238E27FC236}">
                    <a16:creationId xmlns:a16="http://schemas.microsoft.com/office/drawing/2014/main" id="{5FCD82F3-6E79-3E4E-B690-00FB87EC823D}"/>
                  </a:ext>
                </a:extLst>
              </p:cNvPr>
              <p:cNvSpPr txBox="1"/>
              <p:nvPr/>
            </p:nvSpPr>
            <p:spPr>
              <a:xfrm>
                <a:off x="5742206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667" name="TextBox 666">
                <a:extLst>
                  <a:ext uri="{FF2B5EF4-FFF2-40B4-BE49-F238E27FC236}">
                    <a16:creationId xmlns:a16="http://schemas.microsoft.com/office/drawing/2014/main" id="{100A34E1-59A9-ED41-93B8-509D738DDF99}"/>
                  </a:ext>
                </a:extLst>
              </p:cNvPr>
              <p:cNvSpPr txBox="1"/>
              <p:nvPr/>
            </p:nvSpPr>
            <p:spPr>
              <a:xfrm>
                <a:off x="5682895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668" name="TextBox 667">
                <a:extLst>
                  <a:ext uri="{FF2B5EF4-FFF2-40B4-BE49-F238E27FC236}">
                    <a16:creationId xmlns:a16="http://schemas.microsoft.com/office/drawing/2014/main" id="{1833130F-DD22-E44A-9371-F057AB906265}"/>
                  </a:ext>
                </a:extLst>
              </p:cNvPr>
              <p:cNvSpPr txBox="1"/>
              <p:nvPr/>
            </p:nvSpPr>
            <p:spPr>
              <a:xfrm>
                <a:off x="5682895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669" name="TextBox 668">
                <a:extLst>
                  <a:ext uri="{FF2B5EF4-FFF2-40B4-BE49-F238E27FC236}">
                    <a16:creationId xmlns:a16="http://schemas.microsoft.com/office/drawing/2014/main" id="{25248A4F-70B5-134A-A2C0-CD23242AF429}"/>
                  </a:ext>
                </a:extLst>
              </p:cNvPr>
              <p:cNvSpPr txBox="1"/>
              <p:nvPr/>
            </p:nvSpPr>
            <p:spPr>
              <a:xfrm>
                <a:off x="5682895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670" name="TextBox 669">
                <a:extLst>
                  <a:ext uri="{FF2B5EF4-FFF2-40B4-BE49-F238E27FC236}">
                    <a16:creationId xmlns:a16="http://schemas.microsoft.com/office/drawing/2014/main" id="{EAD8FE61-0FFE-7E48-A184-2D11E3D124CD}"/>
                  </a:ext>
                </a:extLst>
              </p:cNvPr>
              <p:cNvSpPr txBox="1"/>
              <p:nvPr/>
            </p:nvSpPr>
            <p:spPr>
              <a:xfrm>
                <a:off x="6262028" y="1414936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671" name="TextBox 670">
                <a:extLst>
                  <a:ext uri="{FF2B5EF4-FFF2-40B4-BE49-F238E27FC236}">
                    <a16:creationId xmlns:a16="http://schemas.microsoft.com/office/drawing/2014/main" id="{C9F99278-B74E-AD41-8D19-997F9738D44D}"/>
                  </a:ext>
                </a:extLst>
              </p:cNvPr>
              <p:cNvSpPr txBox="1"/>
              <p:nvPr/>
            </p:nvSpPr>
            <p:spPr>
              <a:xfrm>
                <a:off x="6215540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672" name="TextBox 671">
                <a:extLst>
                  <a:ext uri="{FF2B5EF4-FFF2-40B4-BE49-F238E27FC236}">
                    <a16:creationId xmlns:a16="http://schemas.microsoft.com/office/drawing/2014/main" id="{82732C12-7D85-AE4C-A845-34345C12B621}"/>
                  </a:ext>
                </a:extLst>
              </p:cNvPr>
              <p:cNvSpPr txBox="1"/>
              <p:nvPr/>
            </p:nvSpPr>
            <p:spPr>
              <a:xfrm>
                <a:off x="6274851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673" name="TextBox 672">
                <a:extLst>
                  <a:ext uri="{FF2B5EF4-FFF2-40B4-BE49-F238E27FC236}">
                    <a16:creationId xmlns:a16="http://schemas.microsoft.com/office/drawing/2014/main" id="{77FFFBBF-D229-E945-A579-396FF0904C87}"/>
                  </a:ext>
                </a:extLst>
              </p:cNvPr>
              <p:cNvSpPr txBox="1"/>
              <p:nvPr/>
            </p:nvSpPr>
            <p:spPr>
              <a:xfrm>
                <a:off x="6215540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674" name="TextBox 673">
                <a:extLst>
                  <a:ext uri="{FF2B5EF4-FFF2-40B4-BE49-F238E27FC236}">
                    <a16:creationId xmlns:a16="http://schemas.microsoft.com/office/drawing/2014/main" id="{40E2809A-761F-0C4B-B063-63968E5FCA46}"/>
                  </a:ext>
                </a:extLst>
              </p:cNvPr>
              <p:cNvSpPr txBox="1"/>
              <p:nvPr/>
            </p:nvSpPr>
            <p:spPr>
              <a:xfrm>
                <a:off x="6215540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675" name="TextBox 674">
                <a:extLst>
                  <a:ext uri="{FF2B5EF4-FFF2-40B4-BE49-F238E27FC236}">
                    <a16:creationId xmlns:a16="http://schemas.microsoft.com/office/drawing/2014/main" id="{3CA34799-B6C0-914D-BC88-0ABCC9A828EA}"/>
                  </a:ext>
                </a:extLst>
              </p:cNvPr>
              <p:cNvSpPr txBox="1"/>
              <p:nvPr/>
            </p:nvSpPr>
            <p:spPr>
              <a:xfrm>
                <a:off x="6215540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676" name="TextBox 675">
                <a:extLst>
                  <a:ext uri="{FF2B5EF4-FFF2-40B4-BE49-F238E27FC236}">
                    <a16:creationId xmlns:a16="http://schemas.microsoft.com/office/drawing/2014/main" id="{A37F6434-F12E-A949-B114-F7571326EA3F}"/>
                  </a:ext>
                </a:extLst>
              </p:cNvPr>
              <p:cNvSpPr txBox="1"/>
              <p:nvPr/>
            </p:nvSpPr>
            <p:spPr>
              <a:xfrm>
                <a:off x="6797883" y="141493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677" name="TextBox 676">
                <a:extLst>
                  <a:ext uri="{FF2B5EF4-FFF2-40B4-BE49-F238E27FC236}">
                    <a16:creationId xmlns:a16="http://schemas.microsoft.com/office/drawing/2014/main" id="{961DD29E-2C1D-844E-8D67-C76DA898B5EC}"/>
                  </a:ext>
                </a:extLst>
              </p:cNvPr>
              <p:cNvSpPr txBox="1"/>
              <p:nvPr/>
            </p:nvSpPr>
            <p:spPr>
              <a:xfrm>
                <a:off x="6807501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678" name="TextBox 677">
                <a:extLst>
                  <a:ext uri="{FF2B5EF4-FFF2-40B4-BE49-F238E27FC236}">
                    <a16:creationId xmlns:a16="http://schemas.microsoft.com/office/drawing/2014/main" id="{9AC011D3-1A6D-FC4C-9EB3-C674702278F2}"/>
                  </a:ext>
                </a:extLst>
              </p:cNvPr>
              <p:cNvSpPr txBox="1"/>
              <p:nvPr/>
            </p:nvSpPr>
            <p:spPr>
              <a:xfrm>
                <a:off x="6807501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679" name="TextBox 678">
                <a:extLst>
                  <a:ext uri="{FF2B5EF4-FFF2-40B4-BE49-F238E27FC236}">
                    <a16:creationId xmlns:a16="http://schemas.microsoft.com/office/drawing/2014/main" id="{F115223A-03F8-5147-A3B8-08B6A3806283}"/>
                  </a:ext>
                </a:extLst>
              </p:cNvPr>
              <p:cNvSpPr txBox="1"/>
              <p:nvPr/>
            </p:nvSpPr>
            <p:spPr>
              <a:xfrm>
                <a:off x="6748190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680" name="TextBox 679">
                <a:extLst>
                  <a:ext uri="{FF2B5EF4-FFF2-40B4-BE49-F238E27FC236}">
                    <a16:creationId xmlns:a16="http://schemas.microsoft.com/office/drawing/2014/main" id="{142F5436-8B26-1242-9D4E-D9583B11CBF3}"/>
                  </a:ext>
                </a:extLst>
              </p:cNvPr>
              <p:cNvSpPr txBox="1"/>
              <p:nvPr/>
            </p:nvSpPr>
            <p:spPr>
              <a:xfrm>
                <a:off x="6748190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FA4AB19B-C888-6846-B882-B5386C1C6E81}"/>
                  </a:ext>
                </a:extLst>
              </p:cNvPr>
              <p:cNvSpPr txBox="1"/>
              <p:nvPr/>
            </p:nvSpPr>
            <p:spPr>
              <a:xfrm>
                <a:off x="6748190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cxnSp>
            <p:nvCxnSpPr>
              <p:cNvPr id="735" name="Straight Connector 734">
                <a:extLst>
                  <a:ext uri="{FF2B5EF4-FFF2-40B4-BE49-F238E27FC236}">
                    <a16:creationId xmlns:a16="http://schemas.microsoft.com/office/drawing/2014/main" id="{8A46B508-841D-6148-9725-4D287A9308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354" y="4721731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Straight Connector 736">
                <a:extLst>
                  <a:ext uri="{FF2B5EF4-FFF2-40B4-BE49-F238E27FC236}">
                    <a16:creationId xmlns:a16="http://schemas.microsoft.com/office/drawing/2014/main" id="{5BF44883-3458-3C47-B45B-0259D0A25F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354" y="772419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E47C99D1-2308-D94F-8CC4-B3F3D58900CF}"/>
                  </a:ext>
                </a:extLst>
              </p:cNvPr>
              <p:cNvSpPr txBox="1"/>
              <p:nvPr/>
            </p:nvSpPr>
            <p:spPr>
              <a:xfrm>
                <a:off x="3552311" y="428457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739" name="TextBox 738">
                <a:extLst>
                  <a:ext uri="{FF2B5EF4-FFF2-40B4-BE49-F238E27FC236}">
                    <a16:creationId xmlns:a16="http://schemas.microsoft.com/office/drawing/2014/main" id="{A11BCAFB-E4E9-D24D-AF3A-33C1C2EA9EAB}"/>
                  </a:ext>
                </a:extLst>
              </p:cNvPr>
              <p:cNvSpPr txBox="1"/>
              <p:nvPr/>
            </p:nvSpPr>
            <p:spPr>
              <a:xfrm>
                <a:off x="4084958" y="428457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740" name="TextBox 739">
                <a:extLst>
                  <a:ext uri="{FF2B5EF4-FFF2-40B4-BE49-F238E27FC236}">
                    <a16:creationId xmlns:a16="http://schemas.microsoft.com/office/drawing/2014/main" id="{1281C1B2-2C7E-2149-8415-EE53A5404330}"/>
                  </a:ext>
                </a:extLst>
              </p:cNvPr>
              <p:cNvSpPr txBox="1"/>
              <p:nvPr/>
            </p:nvSpPr>
            <p:spPr>
              <a:xfrm>
                <a:off x="4676914" y="428457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8251BDBE-A3F9-F541-AA72-1053B52AD613}"/>
                  </a:ext>
                </a:extLst>
              </p:cNvPr>
              <p:cNvSpPr txBox="1"/>
              <p:nvPr/>
            </p:nvSpPr>
            <p:spPr>
              <a:xfrm>
                <a:off x="5209560" y="428457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742" name="TextBox 741">
                <a:extLst>
                  <a:ext uri="{FF2B5EF4-FFF2-40B4-BE49-F238E27FC236}">
                    <a16:creationId xmlns:a16="http://schemas.microsoft.com/office/drawing/2014/main" id="{3E97B108-AC6C-674E-ABC9-F7D179274CB4}"/>
                  </a:ext>
                </a:extLst>
              </p:cNvPr>
              <p:cNvSpPr txBox="1"/>
              <p:nvPr/>
            </p:nvSpPr>
            <p:spPr>
              <a:xfrm>
                <a:off x="5742206" y="428457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743" name="TextBox 742">
                <a:extLst>
                  <a:ext uri="{FF2B5EF4-FFF2-40B4-BE49-F238E27FC236}">
                    <a16:creationId xmlns:a16="http://schemas.microsoft.com/office/drawing/2014/main" id="{AA886670-062F-864A-B548-4D0C9DCE66EE}"/>
                  </a:ext>
                </a:extLst>
              </p:cNvPr>
              <p:cNvSpPr txBox="1"/>
              <p:nvPr/>
            </p:nvSpPr>
            <p:spPr>
              <a:xfrm>
                <a:off x="6274851" y="428457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744" name="TextBox 743">
                <a:extLst>
                  <a:ext uri="{FF2B5EF4-FFF2-40B4-BE49-F238E27FC236}">
                    <a16:creationId xmlns:a16="http://schemas.microsoft.com/office/drawing/2014/main" id="{35E4A821-9531-FF48-908D-5D82B1609B10}"/>
                  </a:ext>
                </a:extLst>
              </p:cNvPr>
              <p:cNvSpPr txBox="1"/>
              <p:nvPr/>
            </p:nvSpPr>
            <p:spPr>
              <a:xfrm>
                <a:off x="6807501" y="428457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</p:grpSp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70ABB2F7-63EE-4846-B961-D5D5D4D075B1}"/>
                </a:ext>
              </a:extLst>
            </p:cNvPr>
            <p:cNvGrpSpPr/>
            <p:nvPr/>
          </p:nvGrpSpPr>
          <p:grpSpPr>
            <a:xfrm>
              <a:off x="19083121" y="4883344"/>
              <a:ext cx="3773704" cy="3949312"/>
              <a:chOff x="13883076" y="772419"/>
              <a:chExt cx="3773704" cy="3949312"/>
            </a:xfrm>
          </p:grpSpPr>
          <p:sp>
            <p:nvSpPr>
              <p:cNvPr id="746" name="TextBox 745">
                <a:extLst>
                  <a:ext uri="{FF2B5EF4-FFF2-40B4-BE49-F238E27FC236}">
                    <a16:creationId xmlns:a16="http://schemas.microsoft.com/office/drawing/2014/main" id="{D9A996D2-1872-AD44-A284-FE2BBA2BC8E7}"/>
                  </a:ext>
                </a:extLst>
              </p:cNvPr>
              <p:cNvSpPr txBox="1"/>
              <p:nvPr/>
            </p:nvSpPr>
            <p:spPr>
              <a:xfrm>
                <a:off x="15006742" y="892650"/>
                <a:ext cx="1526380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AUGUST</a:t>
                </a:r>
              </a:p>
            </p:txBody>
          </p:sp>
          <p:sp>
            <p:nvSpPr>
              <p:cNvPr id="747" name="TextBox 746">
                <a:extLst>
                  <a:ext uri="{FF2B5EF4-FFF2-40B4-BE49-F238E27FC236}">
                    <a16:creationId xmlns:a16="http://schemas.microsoft.com/office/drawing/2014/main" id="{551B7FBF-01C5-E841-B1FA-A587022C8DF4}"/>
                  </a:ext>
                </a:extLst>
              </p:cNvPr>
              <p:cNvSpPr txBox="1"/>
              <p:nvPr/>
            </p:nvSpPr>
            <p:spPr>
              <a:xfrm>
                <a:off x="14010726" y="141493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748" name="TextBox 747">
                <a:extLst>
                  <a:ext uri="{FF2B5EF4-FFF2-40B4-BE49-F238E27FC236}">
                    <a16:creationId xmlns:a16="http://schemas.microsoft.com/office/drawing/2014/main" id="{8119D602-5A1E-D346-B7E9-3232922FDFA5}"/>
                  </a:ext>
                </a:extLst>
              </p:cNvPr>
              <p:cNvSpPr txBox="1"/>
              <p:nvPr/>
            </p:nvSpPr>
            <p:spPr>
              <a:xfrm>
                <a:off x="13961033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749" name="TextBox 748">
                <a:extLst>
                  <a:ext uri="{FF2B5EF4-FFF2-40B4-BE49-F238E27FC236}">
                    <a16:creationId xmlns:a16="http://schemas.microsoft.com/office/drawing/2014/main" id="{0FB5B548-A0A7-854C-8FDC-DE7CEFF05F54}"/>
                  </a:ext>
                </a:extLst>
              </p:cNvPr>
              <p:cNvSpPr txBox="1"/>
              <p:nvPr/>
            </p:nvSpPr>
            <p:spPr>
              <a:xfrm>
                <a:off x="14020344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750" name="TextBox 749">
                <a:extLst>
                  <a:ext uri="{FF2B5EF4-FFF2-40B4-BE49-F238E27FC236}">
                    <a16:creationId xmlns:a16="http://schemas.microsoft.com/office/drawing/2014/main" id="{947B4474-877F-DA4E-A0EC-06E4CE00B176}"/>
                  </a:ext>
                </a:extLst>
              </p:cNvPr>
              <p:cNvSpPr txBox="1"/>
              <p:nvPr/>
            </p:nvSpPr>
            <p:spPr>
              <a:xfrm>
                <a:off x="13961033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751" name="TextBox 750">
                <a:extLst>
                  <a:ext uri="{FF2B5EF4-FFF2-40B4-BE49-F238E27FC236}">
                    <a16:creationId xmlns:a16="http://schemas.microsoft.com/office/drawing/2014/main" id="{C0209A38-BE4E-964B-B14B-E11DE5EA5DB9}"/>
                  </a:ext>
                </a:extLst>
              </p:cNvPr>
              <p:cNvSpPr txBox="1"/>
              <p:nvPr/>
            </p:nvSpPr>
            <p:spPr>
              <a:xfrm>
                <a:off x="13961033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752" name="TextBox 751">
                <a:extLst>
                  <a:ext uri="{FF2B5EF4-FFF2-40B4-BE49-F238E27FC236}">
                    <a16:creationId xmlns:a16="http://schemas.microsoft.com/office/drawing/2014/main" id="{CD811D9D-C0D5-DF43-86CD-922B9A88F247}"/>
                  </a:ext>
                </a:extLst>
              </p:cNvPr>
              <p:cNvSpPr txBox="1"/>
              <p:nvPr/>
            </p:nvSpPr>
            <p:spPr>
              <a:xfrm>
                <a:off x="13961033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753" name="TextBox 752">
                <a:extLst>
                  <a:ext uri="{FF2B5EF4-FFF2-40B4-BE49-F238E27FC236}">
                    <a16:creationId xmlns:a16="http://schemas.microsoft.com/office/drawing/2014/main" id="{B8880EE1-85B8-4248-9590-3DB166D7913C}"/>
                  </a:ext>
                </a:extLst>
              </p:cNvPr>
              <p:cNvSpPr txBox="1"/>
              <p:nvPr/>
            </p:nvSpPr>
            <p:spPr>
              <a:xfrm>
                <a:off x="14492878" y="1414936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754" name="TextBox 753">
                <a:extLst>
                  <a:ext uri="{FF2B5EF4-FFF2-40B4-BE49-F238E27FC236}">
                    <a16:creationId xmlns:a16="http://schemas.microsoft.com/office/drawing/2014/main" id="{CB27DADA-2DBB-8749-91FE-8A29B7A8B511}"/>
                  </a:ext>
                </a:extLst>
              </p:cNvPr>
              <p:cNvSpPr txBox="1"/>
              <p:nvPr/>
            </p:nvSpPr>
            <p:spPr>
              <a:xfrm>
                <a:off x="14493680" y="194572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755" name="TextBox 754">
                <a:extLst>
                  <a:ext uri="{FF2B5EF4-FFF2-40B4-BE49-F238E27FC236}">
                    <a16:creationId xmlns:a16="http://schemas.microsoft.com/office/drawing/2014/main" id="{C12010AF-66DA-894B-875C-FFAA9DF1BA31}"/>
                  </a:ext>
                </a:extLst>
              </p:cNvPr>
              <p:cNvSpPr txBox="1"/>
              <p:nvPr/>
            </p:nvSpPr>
            <p:spPr>
              <a:xfrm>
                <a:off x="14552991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756" name="TextBox 755">
                <a:extLst>
                  <a:ext uri="{FF2B5EF4-FFF2-40B4-BE49-F238E27FC236}">
                    <a16:creationId xmlns:a16="http://schemas.microsoft.com/office/drawing/2014/main" id="{A3CE234B-455A-FD42-9FF1-9EF929784D04}"/>
                  </a:ext>
                </a:extLst>
              </p:cNvPr>
              <p:cNvSpPr txBox="1"/>
              <p:nvPr/>
            </p:nvSpPr>
            <p:spPr>
              <a:xfrm>
                <a:off x="14493680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CCF9DCBD-C9C8-0745-885D-F43010AE19AD}"/>
                  </a:ext>
                </a:extLst>
              </p:cNvPr>
              <p:cNvSpPr txBox="1"/>
              <p:nvPr/>
            </p:nvSpPr>
            <p:spPr>
              <a:xfrm>
                <a:off x="14493680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6C4C238E-CDDF-1340-9220-6A2F46F2706D}"/>
                  </a:ext>
                </a:extLst>
              </p:cNvPr>
              <p:cNvSpPr txBox="1"/>
              <p:nvPr/>
            </p:nvSpPr>
            <p:spPr>
              <a:xfrm>
                <a:off x="14493680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B644A2A3-F474-0A40-82D2-D1A7047EE7DB}"/>
                  </a:ext>
                </a:extLst>
              </p:cNvPr>
              <p:cNvSpPr txBox="1"/>
              <p:nvPr/>
            </p:nvSpPr>
            <p:spPr>
              <a:xfrm>
                <a:off x="15070407" y="141493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534F64E8-F7EA-CF49-9BAF-4D9FF6F877A4}"/>
                  </a:ext>
                </a:extLst>
              </p:cNvPr>
              <p:cNvSpPr txBox="1"/>
              <p:nvPr/>
            </p:nvSpPr>
            <p:spPr>
              <a:xfrm>
                <a:off x="15085636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9E4D7D58-99E9-CA41-89C9-701335BD3B7A}"/>
                  </a:ext>
                </a:extLst>
              </p:cNvPr>
              <p:cNvSpPr txBox="1"/>
              <p:nvPr/>
            </p:nvSpPr>
            <p:spPr>
              <a:xfrm>
                <a:off x="15085636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90C786CF-EE51-CA4F-9A44-0046F2F31EED}"/>
                  </a:ext>
                </a:extLst>
              </p:cNvPr>
              <p:cNvSpPr txBox="1"/>
              <p:nvPr/>
            </p:nvSpPr>
            <p:spPr>
              <a:xfrm>
                <a:off x="15026325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D07A50FA-4179-A94E-9247-4779FF65F51C}"/>
                  </a:ext>
                </a:extLst>
              </p:cNvPr>
              <p:cNvSpPr txBox="1"/>
              <p:nvPr/>
            </p:nvSpPr>
            <p:spPr>
              <a:xfrm>
                <a:off x="15026325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764" name="TextBox 763">
                <a:extLst>
                  <a:ext uri="{FF2B5EF4-FFF2-40B4-BE49-F238E27FC236}">
                    <a16:creationId xmlns:a16="http://schemas.microsoft.com/office/drawing/2014/main" id="{A5B74DAC-135B-5E45-8E23-ED59EBE97196}"/>
                  </a:ext>
                </a:extLst>
              </p:cNvPr>
              <p:cNvSpPr txBox="1"/>
              <p:nvPr/>
            </p:nvSpPr>
            <p:spPr>
              <a:xfrm>
                <a:off x="15026325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765" name="TextBox 764">
                <a:extLst>
                  <a:ext uri="{FF2B5EF4-FFF2-40B4-BE49-F238E27FC236}">
                    <a16:creationId xmlns:a16="http://schemas.microsoft.com/office/drawing/2014/main" id="{4B09B859-9B56-1045-8B1D-6A6FF9F56D39}"/>
                  </a:ext>
                </a:extLst>
              </p:cNvPr>
              <p:cNvSpPr txBox="1"/>
              <p:nvPr/>
            </p:nvSpPr>
            <p:spPr>
              <a:xfrm>
                <a:off x="15544545" y="1414936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766" name="TextBox 765">
                <a:extLst>
                  <a:ext uri="{FF2B5EF4-FFF2-40B4-BE49-F238E27FC236}">
                    <a16:creationId xmlns:a16="http://schemas.microsoft.com/office/drawing/2014/main" id="{CEFF8499-232B-A244-81F1-5E4F64B592A6}"/>
                  </a:ext>
                </a:extLst>
              </p:cNvPr>
              <p:cNvSpPr txBox="1"/>
              <p:nvPr/>
            </p:nvSpPr>
            <p:spPr>
              <a:xfrm>
                <a:off x="15618282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767" name="TextBox 766">
                <a:extLst>
                  <a:ext uri="{FF2B5EF4-FFF2-40B4-BE49-F238E27FC236}">
                    <a16:creationId xmlns:a16="http://schemas.microsoft.com/office/drawing/2014/main" id="{ED1798B7-03AC-6143-934F-03474FD7EFC6}"/>
                  </a:ext>
                </a:extLst>
              </p:cNvPr>
              <p:cNvSpPr txBox="1"/>
              <p:nvPr/>
            </p:nvSpPr>
            <p:spPr>
              <a:xfrm>
                <a:off x="15618282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768" name="TextBox 767">
                <a:extLst>
                  <a:ext uri="{FF2B5EF4-FFF2-40B4-BE49-F238E27FC236}">
                    <a16:creationId xmlns:a16="http://schemas.microsoft.com/office/drawing/2014/main" id="{360A24D4-7224-DA42-ABB8-4B2043463945}"/>
                  </a:ext>
                </a:extLst>
              </p:cNvPr>
              <p:cNvSpPr txBox="1"/>
              <p:nvPr/>
            </p:nvSpPr>
            <p:spPr>
              <a:xfrm>
                <a:off x="15558971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769" name="TextBox 768">
                <a:extLst>
                  <a:ext uri="{FF2B5EF4-FFF2-40B4-BE49-F238E27FC236}">
                    <a16:creationId xmlns:a16="http://schemas.microsoft.com/office/drawing/2014/main" id="{F901413F-A946-B943-929A-C1AE39D200A0}"/>
                  </a:ext>
                </a:extLst>
              </p:cNvPr>
              <p:cNvSpPr txBox="1"/>
              <p:nvPr/>
            </p:nvSpPr>
            <p:spPr>
              <a:xfrm>
                <a:off x="15558971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770" name="TextBox 769">
                <a:extLst>
                  <a:ext uri="{FF2B5EF4-FFF2-40B4-BE49-F238E27FC236}">
                    <a16:creationId xmlns:a16="http://schemas.microsoft.com/office/drawing/2014/main" id="{B513DDF2-010C-E943-B963-7ACFB2EB1C7E}"/>
                  </a:ext>
                </a:extLst>
              </p:cNvPr>
              <p:cNvSpPr txBox="1"/>
              <p:nvPr/>
            </p:nvSpPr>
            <p:spPr>
              <a:xfrm>
                <a:off x="15558971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771" name="TextBox 770">
                <a:extLst>
                  <a:ext uri="{FF2B5EF4-FFF2-40B4-BE49-F238E27FC236}">
                    <a16:creationId xmlns:a16="http://schemas.microsoft.com/office/drawing/2014/main" id="{A3E93474-CDA6-B046-B97B-10F3F3E048CF}"/>
                  </a:ext>
                </a:extLst>
              </p:cNvPr>
              <p:cNvSpPr txBox="1"/>
              <p:nvPr/>
            </p:nvSpPr>
            <p:spPr>
              <a:xfrm>
                <a:off x="16135699" y="141493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772" name="TextBox 771">
                <a:extLst>
                  <a:ext uri="{FF2B5EF4-FFF2-40B4-BE49-F238E27FC236}">
                    <a16:creationId xmlns:a16="http://schemas.microsoft.com/office/drawing/2014/main" id="{3553FCF4-E799-5046-A9F9-0A5A8F874B20}"/>
                  </a:ext>
                </a:extLst>
              </p:cNvPr>
              <p:cNvSpPr txBox="1"/>
              <p:nvPr/>
            </p:nvSpPr>
            <p:spPr>
              <a:xfrm>
                <a:off x="16150928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773" name="TextBox 772">
                <a:extLst>
                  <a:ext uri="{FF2B5EF4-FFF2-40B4-BE49-F238E27FC236}">
                    <a16:creationId xmlns:a16="http://schemas.microsoft.com/office/drawing/2014/main" id="{714CD0B8-2CDF-DD47-BE41-CC3228448EC8}"/>
                  </a:ext>
                </a:extLst>
              </p:cNvPr>
              <p:cNvSpPr txBox="1"/>
              <p:nvPr/>
            </p:nvSpPr>
            <p:spPr>
              <a:xfrm>
                <a:off x="16091617" y="241312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774" name="TextBox 773">
                <a:extLst>
                  <a:ext uri="{FF2B5EF4-FFF2-40B4-BE49-F238E27FC236}">
                    <a16:creationId xmlns:a16="http://schemas.microsoft.com/office/drawing/2014/main" id="{5A5FD520-9F4C-4540-8567-E55B12E9F6CF}"/>
                  </a:ext>
                </a:extLst>
              </p:cNvPr>
              <p:cNvSpPr txBox="1"/>
              <p:nvPr/>
            </p:nvSpPr>
            <p:spPr>
              <a:xfrm>
                <a:off x="16091617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775" name="TextBox 774">
                <a:extLst>
                  <a:ext uri="{FF2B5EF4-FFF2-40B4-BE49-F238E27FC236}">
                    <a16:creationId xmlns:a16="http://schemas.microsoft.com/office/drawing/2014/main" id="{415B6E53-ACEE-B548-8985-988548F4CDFA}"/>
                  </a:ext>
                </a:extLst>
              </p:cNvPr>
              <p:cNvSpPr txBox="1"/>
              <p:nvPr/>
            </p:nvSpPr>
            <p:spPr>
              <a:xfrm>
                <a:off x="16091617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776" name="TextBox 775">
                <a:extLst>
                  <a:ext uri="{FF2B5EF4-FFF2-40B4-BE49-F238E27FC236}">
                    <a16:creationId xmlns:a16="http://schemas.microsoft.com/office/drawing/2014/main" id="{F6AFAC64-C913-6149-BA08-0FC09C738D32}"/>
                  </a:ext>
                </a:extLst>
              </p:cNvPr>
              <p:cNvSpPr txBox="1"/>
              <p:nvPr/>
            </p:nvSpPr>
            <p:spPr>
              <a:xfrm>
                <a:off x="16091617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777" name="TextBox 776">
                <a:extLst>
                  <a:ext uri="{FF2B5EF4-FFF2-40B4-BE49-F238E27FC236}">
                    <a16:creationId xmlns:a16="http://schemas.microsoft.com/office/drawing/2014/main" id="{44B0D08E-1DFD-A74E-A1F6-DA3990C26D6D}"/>
                  </a:ext>
                </a:extLst>
              </p:cNvPr>
              <p:cNvSpPr txBox="1"/>
              <p:nvPr/>
            </p:nvSpPr>
            <p:spPr>
              <a:xfrm>
                <a:off x="16670750" y="1414936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778" name="TextBox 777">
                <a:extLst>
                  <a:ext uri="{FF2B5EF4-FFF2-40B4-BE49-F238E27FC236}">
                    <a16:creationId xmlns:a16="http://schemas.microsoft.com/office/drawing/2014/main" id="{2FB85BD2-D9B7-0347-A005-B98783D31F3E}"/>
                  </a:ext>
                </a:extLst>
              </p:cNvPr>
              <p:cNvSpPr txBox="1"/>
              <p:nvPr/>
            </p:nvSpPr>
            <p:spPr>
              <a:xfrm>
                <a:off x="16683573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779" name="TextBox 778">
                <a:extLst>
                  <a:ext uri="{FF2B5EF4-FFF2-40B4-BE49-F238E27FC236}">
                    <a16:creationId xmlns:a16="http://schemas.microsoft.com/office/drawing/2014/main" id="{108162F0-EA7E-BD42-B870-546BF0946A4C}"/>
                  </a:ext>
                </a:extLst>
              </p:cNvPr>
              <p:cNvSpPr txBox="1"/>
              <p:nvPr/>
            </p:nvSpPr>
            <p:spPr>
              <a:xfrm>
                <a:off x="16624262" y="241312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780" name="TextBox 779">
                <a:extLst>
                  <a:ext uri="{FF2B5EF4-FFF2-40B4-BE49-F238E27FC236}">
                    <a16:creationId xmlns:a16="http://schemas.microsoft.com/office/drawing/2014/main" id="{E0D31C27-BF81-C248-B28A-DC92BACDEFDB}"/>
                  </a:ext>
                </a:extLst>
              </p:cNvPr>
              <p:cNvSpPr txBox="1"/>
              <p:nvPr/>
            </p:nvSpPr>
            <p:spPr>
              <a:xfrm>
                <a:off x="16624262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781" name="TextBox 780">
                <a:extLst>
                  <a:ext uri="{FF2B5EF4-FFF2-40B4-BE49-F238E27FC236}">
                    <a16:creationId xmlns:a16="http://schemas.microsoft.com/office/drawing/2014/main" id="{5AD0F1CE-5A1C-7A45-B584-9AC9940779FE}"/>
                  </a:ext>
                </a:extLst>
              </p:cNvPr>
              <p:cNvSpPr txBox="1"/>
              <p:nvPr/>
            </p:nvSpPr>
            <p:spPr>
              <a:xfrm>
                <a:off x="16624262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782" name="TextBox 781">
                <a:extLst>
                  <a:ext uri="{FF2B5EF4-FFF2-40B4-BE49-F238E27FC236}">
                    <a16:creationId xmlns:a16="http://schemas.microsoft.com/office/drawing/2014/main" id="{BA7B398C-544B-3648-A0FA-6CAF22839702}"/>
                  </a:ext>
                </a:extLst>
              </p:cNvPr>
              <p:cNvSpPr txBox="1"/>
              <p:nvPr/>
            </p:nvSpPr>
            <p:spPr>
              <a:xfrm>
                <a:off x="16683573" y="381534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783" name="TextBox 782">
                <a:extLst>
                  <a:ext uri="{FF2B5EF4-FFF2-40B4-BE49-F238E27FC236}">
                    <a16:creationId xmlns:a16="http://schemas.microsoft.com/office/drawing/2014/main" id="{FF307642-CE4B-254B-B1DC-B4E8E94FDE21}"/>
                  </a:ext>
                </a:extLst>
              </p:cNvPr>
              <p:cNvSpPr txBox="1"/>
              <p:nvPr/>
            </p:nvSpPr>
            <p:spPr>
              <a:xfrm>
                <a:off x="17206605" y="141493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784" name="TextBox 783">
                <a:extLst>
                  <a:ext uri="{FF2B5EF4-FFF2-40B4-BE49-F238E27FC236}">
                    <a16:creationId xmlns:a16="http://schemas.microsoft.com/office/drawing/2014/main" id="{1E689A3D-C36E-124A-AEC5-C2C194750E49}"/>
                  </a:ext>
                </a:extLst>
              </p:cNvPr>
              <p:cNvSpPr txBox="1"/>
              <p:nvPr/>
            </p:nvSpPr>
            <p:spPr>
              <a:xfrm>
                <a:off x="17216223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785" name="TextBox 784">
                <a:extLst>
                  <a:ext uri="{FF2B5EF4-FFF2-40B4-BE49-F238E27FC236}">
                    <a16:creationId xmlns:a16="http://schemas.microsoft.com/office/drawing/2014/main" id="{731D1B95-2BE1-A141-B5AD-F0D107D041A1}"/>
                  </a:ext>
                </a:extLst>
              </p:cNvPr>
              <p:cNvSpPr txBox="1"/>
              <p:nvPr/>
            </p:nvSpPr>
            <p:spPr>
              <a:xfrm>
                <a:off x="17156912" y="241312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786" name="TextBox 785">
                <a:extLst>
                  <a:ext uri="{FF2B5EF4-FFF2-40B4-BE49-F238E27FC236}">
                    <a16:creationId xmlns:a16="http://schemas.microsoft.com/office/drawing/2014/main" id="{D0464873-05EC-3641-88DB-9E924194BB7D}"/>
                  </a:ext>
                </a:extLst>
              </p:cNvPr>
              <p:cNvSpPr txBox="1"/>
              <p:nvPr/>
            </p:nvSpPr>
            <p:spPr>
              <a:xfrm>
                <a:off x="17156912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787" name="TextBox 786">
                <a:extLst>
                  <a:ext uri="{FF2B5EF4-FFF2-40B4-BE49-F238E27FC236}">
                    <a16:creationId xmlns:a16="http://schemas.microsoft.com/office/drawing/2014/main" id="{EF70FA33-4E9A-2C48-B329-277549082DE9}"/>
                  </a:ext>
                </a:extLst>
              </p:cNvPr>
              <p:cNvSpPr txBox="1"/>
              <p:nvPr/>
            </p:nvSpPr>
            <p:spPr>
              <a:xfrm>
                <a:off x="17156912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788" name="TextBox 787">
                <a:extLst>
                  <a:ext uri="{FF2B5EF4-FFF2-40B4-BE49-F238E27FC236}">
                    <a16:creationId xmlns:a16="http://schemas.microsoft.com/office/drawing/2014/main" id="{0109DC0B-C8C3-C24D-9B42-C492E4F7EBE6}"/>
                  </a:ext>
                </a:extLst>
              </p:cNvPr>
              <p:cNvSpPr txBox="1"/>
              <p:nvPr/>
            </p:nvSpPr>
            <p:spPr>
              <a:xfrm>
                <a:off x="17216223" y="381534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49BB19AC-17E8-D64B-BF21-99CF6EDD1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83076" y="4721731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3C1C3D22-EA8F-FC4D-A24C-1DB9A6C23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83076" y="772419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0" name="Group 1499">
              <a:extLst>
                <a:ext uri="{FF2B5EF4-FFF2-40B4-BE49-F238E27FC236}">
                  <a16:creationId xmlns:a16="http://schemas.microsoft.com/office/drawing/2014/main" id="{F992AE17-BA12-214A-B278-42CBF9523B05}"/>
                </a:ext>
              </a:extLst>
            </p:cNvPr>
            <p:cNvGrpSpPr/>
            <p:nvPr/>
          </p:nvGrpSpPr>
          <p:grpSpPr>
            <a:xfrm>
              <a:off x="3474354" y="4883344"/>
              <a:ext cx="3773704" cy="3949312"/>
              <a:chOff x="19083121" y="4883344"/>
              <a:chExt cx="3773704" cy="3949312"/>
            </a:xfrm>
          </p:grpSpPr>
          <p:sp>
            <p:nvSpPr>
              <p:cNvPr id="1501" name="TextBox 1500">
                <a:extLst>
                  <a:ext uri="{FF2B5EF4-FFF2-40B4-BE49-F238E27FC236}">
                    <a16:creationId xmlns:a16="http://schemas.microsoft.com/office/drawing/2014/main" id="{B6265AE8-D360-244F-BF8B-3F0DB6D6AF39}"/>
                  </a:ext>
                </a:extLst>
              </p:cNvPr>
              <p:cNvSpPr txBox="1"/>
              <p:nvPr/>
            </p:nvSpPr>
            <p:spPr>
              <a:xfrm>
                <a:off x="20513763" y="5003575"/>
                <a:ext cx="912430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MAY</a:t>
                </a:r>
              </a:p>
            </p:txBody>
          </p:sp>
          <p:sp>
            <p:nvSpPr>
              <p:cNvPr id="1502" name="TextBox 1501">
                <a:extLst>
                  <a:ext uri="{FF2B5EF4-FFF2-40B4-BE49-F238E27FC236}">
                    <a16:creationId xmlns:a16="http://schemas.microsoft.com/office/drawing/2014/main" id="{99C39749-3305-E34E-ABD8-B64AF43A2428}"/>
                  </a:ext>
                </a:extLst>
              </p:cNvPr>
              <p:cNvSpPr txBox="1"/>
              <p:nvPr/>
            </p:nvSpPr>
            <p:spPr>
              <a:xfrm>
                <a:off x="19210771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503" name="TextBox 1502">
                <a:extLst>
                  <a:ext uri="{FF2B5EF4-FFF2-40B4-BE49-F238E27FC236}">
                    <a16:creationId xmlns:a16="http://schemas.microsoft.com/office/drawing/2014/main" id="{A095F687-C887-8040-A7C7-7DC4C54C871C}"/>
                  </a:ext>
                </a:extLst>
              </p:cNvPr>
              <p:cNvSpPr txBox="1"/>
              <p:nvPr/>
            </p:nvSpPr>
            <p:spPr>
              <a:xfrm>
                <a:off x="19161078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B4E30DE1-8F1A-7141-986E-F58289F2153E}"/>
                  </a:ext>
                </a:extLst>
              </p:cNvPr>
              <p:cNvSpPr txBox="1"/>
              <p:nvPr/>
            </p:nvSpPr>
            <p:spPr>
              <a:xfrm>
                <a:off x="19220389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505" name="TextBox 1504">
                <a:extLst>
                  <a:ext uri="{FF2B5EF4-FFF2-40B4-BE49-F238E27FC236}">
                    <a16:creationId xmlns:a16="http://schemas.microsoft.com/office/drawing/2014/main" id="{3BBE76B0-2283-E54F-B14F-944BB946DC1D}"/>
                  </a:ext>
                </a:extLst>
              </p:cNvPr>
              <p:cNvSpPr txBox="1"/>
              <p:nvPr/>
            </p:nvSpPr>
            <p:spPr>
              <a:xfrm>
                <a:off x="19161078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7E506C82-3027-9847-B739-AB470E5BA2BD}"/>
                  </a:ext>
                </a:extLst>
              </p:cNvPr>
              <p:cNvSpPr txBox="1"/>
              <p:nvPr/>
            </p:nvSpPr>
            <p:spPr>
              <a:xfrm>
                <a:off x="19161078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507" name="TextBox 1506">
                <a:extLst>
                  <a:ext uri="{FF2B5EF4-FFF2-40B4-BE49-F238E27FC236}">
                    <a16:creationId xmlns:a16="http://schemas.microsoft.com/office/drawing/2014/main" id="{4C29A5BE-49DD-E14C-9E41-AF6A1AA9F18C}"/>
                  </a:ext>
                </a:extLst>
              </p:cNvPr>
              <p:cNvSpPr txBox="1"/>
              <p:nvPr/>
            </p:nvSpPr>
            <p:spPr>
              <a:xfrm>
                <a:off x="19161078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508" name="TextBox 1507">
                <a:extLst>
                  <a:ext uri="{FF2B5EF4-FFF2-40B4-BE49-F238E27FC236}">
                    <a16:creationId xmlns:a16="http://schemas.microsoft.com/office/drawing/2014/main" id="{94F3DA5D-46EA-1D4D-A1A3-557419DF8A1A}"/>
                  </a:ext>
                </a:extLst>
              </p:cNvPr>
              <p:cNvSpPr txBox="1"/>
              <p:nvPr/>
            </p:nvSpPr>
            <p:spPr>
              <a:xfrm>
                <a:off x="19692923" y="5525861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509" name="TextBox 1508">
                <a:extLst>
                  <a:ext uri="{FF2B5EF4-FFF2-40B4-BE49-F238E27FC236}">
                    <a16:creationId xmlns:a16="http://schemas.microsoft.com/office/drawing/2014/main" id="{FDD53D70-EDFC-6648-A2A3-19B31EB1FA67}"/>
                  </a:ext>
                </a:extLst>
              </p:cNvPr>
              <p:cNvSpPr txBox="1"/>
              <p:nvPr/>
            </p:nvSpPr>
            <p:spPr>
              <a:xfrm>
                <a:off x="19753036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510" name="TextBox 1509">
                <a:extLst>
                  <a:ext uri="{FF2B5EF4-FFF2-40B4-BE49-F238E27FC236}">
                    <a16:creationId xmlns:a16="http://schemas.microsoft.com/office/drawing/2014/main" id="{2FAFBFF2-10BE-134C-BE41-57E80F6E46FE}"/>
                  </a:ext>
                </a:extLst>
              </p:cNvPr>
              <p:cNvSpPr txBox="1"/>
              <p:nvPr/>
            </p:nvSpPr>
            <p:spPr>
              <a:xfrm>
                <a:off x="19753036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511" name="TextBox 1510">
                <a:extLst>
                  <a:ext uri="{FF2B5EF4-FFF2-40B4-BE49-F238E27FC236}">
                    <a16:creationId xmlns:a16="http://schemas.microsoft.com/office/drawing/2014/main" id="{4C3809E3-14E9-A04C-AE32-8D759B7612BF}"/>
                  </a:ext>
                </a:extLst>
              </p:cNvPr>
              <p:cNvSpPr txBox="1"/>
              <p:nvPr/>
            </p:nvSpPr>
            <p:spPr>
              <a:xfrm>
                <a:off x="19693725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512" name="TextBox 1511">
                <a:extLst>
                  <a:ext uri="{FF2B5EF4-FFF2-40B4-BE49-F238E27FC236}">
                    <a16:creationId xmlns:a16="http://schemas.microsoft.com/office/drawing/2014/main" id="{1A085589-0B32-0342-9AAC-86243CE52B0B}"/>
                  </a:ext>
                </a:extLst>
              </p:cNvPr>
              <p:cNvSpPr txBox="1"/>
              <p:nvPr/>
            </p:nvSpPr>
            <p:spPr>
              <a:xfrm>
                <a:off x="19693725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513" name="TextBox 1512">
                <a:extLst>
                  <a:ext uri="{FF2B5EF4-FFF2-40B4-BE49-F238E27FC236}">
                    <a16:creationId xmlns:a16="http://schemas.microsoft.com/office/drawing/2014/main" id="{7CDEF121-ACF0-AF43-940F-04FB23AA8570}"/>
                  </a:ext>
                </a:extLst>
              </p:cNvPr>
              <p:cNvSpPr txBox="1"/>
              <p:nvPr/>
            </p:nvSpPr>
            <p:spPr>
              <a:xfrm>
                <a:off x="19693725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514" name="TextBox 1513">
                <a:extLst>
                  <a:ext uri="{FF2B5EF4-FFF2-40B4-BE49-F238E27FC236}">
                    <a16:creationId xmlns:a16="http://schemas.microsoft.com/office/drawing/2014/main" id="{2BAF9911-ABE7-784D-A84A-E7DEE885F9FB}"/>
                  </a:ext>
                </a:extLst>
              </p:cNvPr>
              <p:cNvSpPr txBox="1"/>
              <p:nvPr/>
            </p:nvSpPr>
            <p:spPr>
              <a:xfrm>
                <a:off x="20270452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515" name="TextBox 1514">
                <a:extLst>
                  <a:ext uri="{FF2B5EF4-FFF2-40B4-BE49-F238E27FC236}">
                    <a16:creationId xmlns:a16="http://schemas.microsoft.com/office/drawing/2014/main" id="{C172DD9C-2885-F443-A79F-4613D4BE490E}"/>
                  </a:ext>
                </a:extLst>
              </p:cNvPr>
              <p:cNvSpPr txBox="1"/>
              <p:nvPr/>
            </p:nvSpPr>
            <p:spPr>
              <a:xfrm>
                <a:off x="20285681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516" name="TextBox 1515">
                <a:extLst>
                  <a:ext uri="{FF2B5EF4-FFF2-40B4-BE49-F238E27FC236}">
                    <a16:creationId xmlns:a16="http://schemas.microsoft.com/office/drawing/2014/main" id="{CB9FA793-6A1C-7A4B-BDF1-FD9E9D780B5F}"/>
                  </a:ext>
                </a:extLst>
              </p:cNvPr>
              <p:cNvSpPr txBox="1"/>
              <p:nvPr/>
            </p:nvSpPr>
            <p:spPr>
              <a:xfrm>
                <a:off x="20285681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517" name="TextBox 1516">
                <a:extLst>
                  <a:ext uri="{FF2B5EF4-FFF2-40B4-BE49-F238E27FC236}">
                    <a16:creationId xmlns:a16="http://schemas.microsoft.com/office/drawing/2014/main" id="{3AB048AE-D7DC-F946-B152-4612C326B251}"/>
                  </a:ext>
                </a:extLst>
              </p:cNvPr>
              <p:cNvSpPr txBox="1"/>
              <p:nvPr/>
            </p:nvSpPr>
            <p:spPr>
              <a:xfrm>
                <a:off x="2022637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518" name="TextBox 1517">
                <a:extLst>
                  <a:ext uri="{FF2B5EF4-FFF2-40B4-BE49-F238E27FC236}">
                    <a16:creationId xmlns:a16="http://schemas.microsoft.com/office/drawing/2014/main" id="{AFF21B04-45CE-DE43-A9F5-EF49FFC55042}"/>
                  </a:ext>
                </a:extLst>
              </p:cNvPr>
              <p:cNvSpPr txBox="1"/>
              <p:nvPr/>
            </p:nvSpPr>
            <p:spPr>
              <a:xfrm>
                <a:off x="2022637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519" name="TextBox 1518">
                <a:extLst>
                  <a:ext uri="{FF2B5EF4-FFF2-40B4-BE49-F238E27FC236}">
                    <a16:creationId xmlns:a16="http://schemas.microsoft.com/office/drawing/2014/main" id="{FDC9D7EB-60F3-B946-A946-9B8657C3FE72}"/>
                  </a:ext>
                </a:extLst>
              </p:cNvPr>
              <p:cNvSpPr txBox="1"/>
              <p:nvPr/>
            </p:nvSpPr>
            <p:spPr>
              <a:xfrm>
                <a:off x="20226370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520" name="TextBox 1519">
                <a:extLst>
                  <a:ext uri="{FF2B5EF4-FFF2-40B4-BE49-F238E27FC236}">
                    <a16:creationId xmlns:a16="http://schemas.microsoft.com/office/drawing/2014/main" id="{69E0E32E-58A7-C341-86AF-46D27B195364}"/>
                  </a:ext>
                </a:extLst>
              </p:cNvPr>
              <p:cNvSpPr txBox="1"/>
              <p:nvPr/>
            </p:nvSpPr>
            <p:spPr>
              <a:xfrm>
                <a:off x="20744590" y="5525861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521" name="TextBox 1520">
                <a:extLst>
                  <a:ext uri="{FF2B5EF4-FFF2-40B4-BE49-F238E27FC236}">
                    <a16:creationId xmlns:a16="http://schemas.microsoft.com/office/drawing/2014/main" id="{7E37E207-3878-7B48-94CE-8C3CE1FAA9F4}"/>
                  </a:ext>
                </a:extLst>
              </p:cNvPr>
              <p:cNvSpPr txBox="1"/>
              <p:nvPr/>
            </p:nvSpPr>
            <p:spPr>
              <a:xfrm>
                <a:off x="20818327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522" name="TextBox 1521">
                <a:extLst>
                  <a:ext uri="{FF2B5EF4-FFF2-40B4-BE49-F238E27FC236}">
                    <a16:creationId xmlns:a16="http://schemas.microsoft.com/office/drawing/2014/main" id="{93E9C914-1C96-8D41-9BF9-7C1AEE4DC717}"/>
                  </a:ext>
                </a:extLst>
              </p:cNvPr>
              <p:cNvSpPr txBox="1"/>
              <p:nvPr/>
            </p:nvSpPr>
            <p:spPr>
              <a:xfrm>
                <a:off x="20759016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523" name="TextBox 1522">
                <a:extLst>
                  <a:ext uri="{FF2B5EF4-FFF2-40B4-BE49-F238E27FC236}">
                    <a16:creationId xmlns:a16="http://schemas.microsoft.com/office/drawing/2014/main" id="{2624C6F4-E9E9-A34A-B52C-9F072E220794}"/>
                  </a:ext>
                </a:extLst>
              </p:cNvPr>
              <p:cNvSpPr txBox="1"/>
              <p:nvPr/>
            </p:nvSpPr>
            <p:spPr>
              <a:xfrm>
                <a:off x="20759016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524" name="TextBox 1523">
                <a:extLst>
                  <a:ext uri="{FF2B5EF4-FFF2-40B4-BE49-F238E27FC236}">
                    <a16:creationId xmlns:a16="http://schemas.microsoft.com/office/drawing/2014/main" id="{4F1B4EFA-4052-3F4A-BC79-1DAAD8DD9B6F}"/>
                  </a:ext>
                </a:extLst>
              </p:cNvPr>
              <p:cNvSpPr txBox="1"/>
              <p:nvPr/>
            </p:nvSpPr>
            <p:spPr>
              <a:xfrm>
                <a:off x="20759016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525" name="TextBox 1524">
                <a:extLst>
                  <a:ext uri="{FF2B5EF4-FFF2-40B4-BE49-F238E27FC236}">
                    <a16:creationId xmlns:a16="http://schemas.microsoft.com/office/drawing/2014/main" id="{65B96BBC-E162-3F44-960C-E3E98A75C575}"/>
                  </a:ext>
                </a:extLst>
              </p:cNvPr>
              <p:cNvSpPr txBox="1"/>
              <p:nvPr/>
            </p:nvSpPr>
            <p:spPr>
              <a:xfrm>
                <a:off x="20759016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526" name="TextBox 1525">
                <a:extLst>
                  <a:ext uri="{FF2B5EF4-FFF2-40B4-BE49-F238E27FC236}">
                    <a16:creationId xmlns:a16="http://schemas.microsoft.com/office/drawing/2014/main" id="{7EE050F6-4A66-2346-8CED-A715D01E5AD5}"/>
                  </a:ext>
                </a:extLst>
              </p:cNvPr>
              <p:cNvSpPr txBox="1"/>
              <p:nvPr/>
            </p:nvSpPr>
            <p:spPr>
              <a:xfrm>
                <a:off x="21335744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527" name="TextBox 1526">
                <a:extLst>
                  <a:ext uri="{FF2B5EF4-FFF2-40B4-BE49-F238E27FC236}">
                    <a16:creationId xmlns:a16="http://schemas.microsoft.com/office/drawing/2014/main" id="{92528D7B-D24D-8D46-975C-F007BFD8F9D3}"/>
                  </a:ext>
                </a:extLst>
              </p:cNvPr>
              <p:cNvSpPr txBox="1"/>
              <p:nvPr/>
            </p:nvSpPr>
            <p:spPr>
              <a:xfrm>
                <a:off x="21350973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528" name="TextBox 1527">
                <a:extLst>
                  <a:ext uri="{FF2B5EF4-FFF2-40B4-BE49-F238E27FC236}">
                    <a16:creationId xmlns:a16="http://schemas.microsoft.com/office/drawing/2014/main" id="{54BC62C9-FFF9-524D-9C2C-0972BD654885}"/>
                  </a:ext>
                </a:extLst>
              </p:cNvPr>
              <p:cNvSpPr txBox="1"/>
              <p:nvPr/>
            </p:nvSpPr>
            <p:spPr>
              <a:xfrm>
                <a:off x="21291662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529" name="TextBox 1528">
                <a:extLst>
                  <a:ext uri="{FF2B5EF4-FFF2-40B4-BE49-F238E27FC236}">
                    <a16:creationId xmlns:a16="http://schemas.microsoft.com/office/drawing/2014/main" id="{5D94273F-6362-E645-90F5-4BDABE30BB65}"/>
                  </a:ext>
                </a:extLst>
              </p:cNvPr>
              <p:cNvSpPr txBox="1"/>
              <p:nvPr/>
            </p:nvSpPr>
            <p:spPr>
              <a:xfrm>
                <a:off x="21291662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530" name="TextBox 1529">
                <a:extLst>
                  <a:ext uri="{FF2B5EF4-FFF2-40B4-BE49-F238E27FC236}">
                    <a16:creationId xmlns:a16="http://schemas.microsoft.com/office/drawing/2014/main" id="{7C6DD78A-5051-9D49-B3AA-C044B253E586}"/>
                  </a:ext>
                </a:extLst>
              </p:cNvPr>
              <p:cNvSpPr txBox="1"/>
              <p:nvPr/>
            </p:nvSpPr>
            <p:spPr>
              <a:xfrm>
                <a:off x="21291662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531" name="TextBox 1530">
                <a:extLst>
                  <a:ext uri="{FF2B5EF4-FFF2-40B4-BE49-F238E27FC236}">
                    <a16:creationId xmlns:a16="http://schemas.microsoft.com/office/drawing/2014/main" id="{BD926375-ED41-E34B-8561-25F053DB0AD0}"/>
                  </a:ext>
                </a:extLst>
              </p:cNvPr>
              <p:cNvSpPr txBox="1"/>
              <p:nvPr/>
            </p:nvSpPr>
            <p:spPr>
              <a:xfrm>
                <a:off x="21350973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532" name="TextBox 1531">
                <a:extLst>
                  <a:ext uri="{FF2B5EF4-FFF2-40B4-BE49-F238E27FC236}">
                    <a16:creationId xmlns:a16="http://schemas.microsoft.com/office/drawing/2014/main" id="{A04745BA-F0A4-A542-B235-5B71A5F51BF1}"/>
                  </a:ext>
                </a:extLst>
              </p:cNvPr>
              <p:cNvSpPr txBox="1"/>
              <p:nvPr/>
            </p:nvSpPr>
            <p:spPr>
              <a:xfrm>
                <a:off x="21870795" y="5525861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533" name="TextBox 1532">
                <a:extLst>
                  <a:ext uri="{FF2B5EF4-FFF2-40B4-BE49-F238E27FC236}">
                    <a16:creationId xmlns:a16="http://schemas.microsoft.com/office/drawing/2014/main" id="{07261F6F-E1FA-E642-862D-491A245B0B83}"/>
                  </a:ext>
                </a:extLst>
              </p:cNvPr>
              <p:cNvSpPr txBox="1"/>
              <p:nvPr/>
            </p:nvSpPr>
            <p:spPr>
              <a:xfrm>
                <a:off x="21883618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534" name="TextBox 1533">
                <a:extLst>
                  <a:ext uri="{FF2B5EF4-FFF2-40B4-BE49-F238E27FC236}">
                    <a16:creationId xmlns:a16="http://schemas.microsoft.com/office/drawing/2014/main" id="{FDBDC831-6B21-1F4A-A823-7BD70AC0023E}"/>
                  </a:ext>
                </a:extLst>
              </p:cNvPr>
              <p:cNvSpPr txBox="1"/>
              <p:nvPr/>
            </p:nvSpPr>
            <p:spPr>
              <a:xfrm>
                <a:off x="21824307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535" name="TextBox 1534">
                <a:extLst>
                  <a:ext uri="{FF2B5EF4-FFF2-40B4-BE49-F238E27FC236}">
                    <a16:creationId xmlns:a16="http://schemas.microsoft.com/office/drawing/2014/main" id="{0ADFE036-1F0C-0447-A043-F08C6C0FDF3F}"/>
                  </a:ext>
                </a:extLst>
              </p:cNvPr>
              <p:cNvSpPr txBox="1"/>
              <p:nvPr/>
            </p:nvSpPr>
            <p:spPr>
              <a:xfrm>
                <a:off x="21824307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536" name="TextBox 1535">
                <a:extLst>
                  <a:ext uri="{FF2B5EF4-FFF2-40B4-BE49-F238E27FC236}">
                    <a16:creationId xmlns:a16="http://schemas.microsoft.com/office/drawing/2014/main" id="{15AAFB3B-40D0-FD4A-9B31-DE7060AB7292}"/>
                  </a:ext>
                </a:extLst>
              </p:cNvPr>
              <p:cNvSpPr txBox="1"/>
              <p:nvPr/>
            </p:nvSpPr>
            <p:spPr>
              <a:xfrm>
                <a:off x="21824307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537" name="TextBox 1536">
                <a:extLst>
                  <a:ext uri="{FF2B5EF4-FFF2-40B4-BE49-F238E27FC236}">
                    <a16:creationId xmlns:a16="http://schemas.microsoft.com/office/drawing/2014/main" id="{FDBC21AB-D2D1-9843-AC27-20E2FE471B85}"/>
                  </a:ext>
                </a:extLst>
              </p:cNvPr>
              <p:cNvSpPr txBox="1"/>
              <p:nvPr/>
            </p:nvSpPr>
            <p:spPr>
              <a:xfrm>
                <a:off x="21883618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538" name="TextBox 1537">
                <a:extLst>
                  <a:ext uri="{FF2B5EF4-FFF2-40B4-BE49-F238E27FC236}">
                    <a16:creationId xmlns:a16="http://schemas.microsoft.com/office/drawing/2014/main" id="{B4D09317-34CF-5142-9802-7701A0024E21}"/>
                  </a:ext>
                </a:extLst>
              </p:cNvPr>
              <p:cNvSpPr txBox="1"/>
              <p:nvPr/>
            </p:nvSpPr>
            <p:spPr>
              <a:xfrm>
                <a:off x="22406650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539" name="TextBox 1538">
                <a:extLst>
                  <a:ext uri="{FF2B5EF4-FFF2-40B4-BE49-F238E27FC236}">
                    <a16:creationId xmlns:a16="http://schemas.microsoft.com/office/drawing/2014/main" id="{8E390693-259B-D94B-9724-01D1D17C2043}"/>
                  </a:ext>
                </a:extLst>
              </p:cNvPr>
              <p:cNvSpPr txBox="1"/>
              <p:nvPr/>
            </p:nvSpPr>
            <p:spPr>
              <a:xfrm>
                <a:off x="22416268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540" name="TextBox 1539">
                <a:extLst>
                  <a:ext uri="{FF2B5EF4-FFF2-40B4-BE49-F238E27FC236}">
                    <a16:creationId xmlns:a16="http://schemas.microsoft.com/office/drawing/2014/main" id="{6DB719C4-A40B-4444-AB1D-57B23D212D0A}"/>
                  </a:ext>
                </a:extLst>
              </p:cNvPr>
              <p:cNvSpPr txBox="1"/>
              <p:nvPr/>
            </p:nvSpPr>
            <p:spPr>
              <a:xfrm>
                <a:off x="22356957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541" name="TextBox 1540">
                <a:extLst>
                  <a:ext uri="{FF2B5EF4-FFF2-40B4-BE49-F238E27FC236}">
                    <a16:creationId xmlns:a16="http://schemas.microsoft.com/office/drawing/2014/main" id="{D467F82E-063D-EB4D-8A45-5C01CDCAC670}"/>
                  </a:ext>
                </a:extLst>
              </p:cNvPr>
              <p:cNvSpPr txBox="1"/>
              <p:nvPr/>
            </p:nvSpPr>
            <p:spPr>
              <a:xfrm>
                <a:off x="22356957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542" name="TextBox 1541">
                <a:extLst>
                  <a:ext uri="{FF2B5EF4-FFF2-40B4-BE49-F238E27FC236}">
                    <a16:creationId xmlns:a16="http://schemas.microsoft.com/office/drawing/2014/main" id="{B6D98EE8-6004-944C-B1BE-D6A6E7D4BE60}"/>
                  </a:ext>
                </a:extLst>
              </p:cNvPr>
              <p:cNvSpPr txBox="1"/>
              <p:nvPr/>
            </p:nvSpPr>
            <p:spPr>
              <a:xfrm>
                <a:off x="22356957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543" name="TextBox 1542">
                <a:extLst>
                  <a:ext uri="{FF2B5EF4-FFF2-40B4-BE49-F238E27FC236}">
                    <a16:creationId xmlns:a16="http://schemas.microsoft.com/office/drawing/2014/main" id="{8E25569D-A857-3246-BC73-4D886BB33F99}"/>
                  </a:ext>
                </a:extLst>
              </p:cNvPr>
              <p:cNvSpPr txBox="1"/>
              <p:nvPr/>
            </p:nvSpPr>
            <p:spPr>
              <a:xfrm>
                <a:off x="22416268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cxnSp>
            <p:nvCxnSpPr>
              <p:cNvPr id="1544" name="Straight Connector 1543">
                <a:extLst>
                  <a:ext uri="{FF2B5EF4-FFF2-40B4-BE49-F238E27FC236}">
                    <a16:creationId xmlns:a16="http://schemas.microsoft.com/office/drawing/2014/main" id="{12E43834-990A-AF45-A0E6-DB0D4A1CA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83121" y="8832656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5" name="Straight Connector 1544">
                <a:extLst>
                  <a:ext uri="{FF2B5EF4-FFF2-40B4-BE49-F238E27FC236}">
                    <a16:creationId xmlns:a16="http://schemas.microsoft.com/office/drawing/2014/main" id="{4E1FF958-4902-C940-BBB7-C262CCA508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83121" y="4883344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AE9A686-3400-FD40-855E-3B92D0D20FEA}"/>
                </a:ext>
              </a:extLst>
            </p:cNvPr>
            <p:cNvGrpSpPr/>
            <p:nvPr/>
          </p:nvGrpSpPr>
          <p:grpSpPr>
            <a:xfrm>
              <a:off x="8677274" y="4883344"/>
              <a:ext cx="3773704" cy="3949312"/>
              <a:chOff x="8677274" y="4883344"/>
              <a:chExt cx="3773704" cy="3949312"/>
            </a:xfrm>
          </p:grpSpPr>
          <p:sp>
            <p:nvSpPr>
              <p:cNvPr id="1882" name="Oval 1881">
                <a:extLst>
                  <a:ext uri="{FF2B5EF4-FFF2-40B4-BE49-F238E27FC236}">
                    <a16:creationId xmlns:a16="http://schemas.microsoft.com/office/drawing/2014/main" id="{5833B2A4-0A5D-CA49-BAF2-49924C66E0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70233" y="7399543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1547" name="TextBox 1546">
                <a:extLst>
                  <a:ext uri="{FF2B5EF4-FFF2-40B4-BE49-F238E27FC236}">
                    <a16:creationId xmlns:a16="http://schemas.microsoft.com/office/drawing/2014/main" id="{0D334F23-8779-E94B-A746-E947EEEDDCF6}"/>
                  </a:ext>
                </a:extLst>
              </p:cNvPr>
              <p:cNvSpPr txBox="1"/>
              <p:nvPr/>
            </p:nvSpPr>
            <p:spPr>
              <a:xfrm>
                <a:off x="10055016" y="5003575"/>
                <a:ext cx="1018227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JUNE</a:t>
                </a:r>
              </a:p>
            </p:txBody>
          </p:sp>
          <p:sp>
            <p:nvSpPr>
              <p:cNvPr id="1548" name="TextBox 1547">
                <a:extLst>
                  <a:ext uri="{FF2B5EF4-FFF2-40B4-BE49-F238E27FC236}">
                    <a16:creationId xmlns:a16="http://schemas.microsoft.com/office/drawing/2014/main" id="{CA2FA13E-086E-2C47-A765-DA13CD72DCC1}"/>
                  </a:ext>
                </a:extLst>
              </p:cNvPr>
              <p:cNvSpPr txBox="1"/>
              <p:nvPr/>
            </p:nvSpPr>
            <p:spPr>
              <a:xfrm>
                <a:off x="8804924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549" name="TextBox 1548">
                <a:extLst>
                  <a:ext uri="{FF2B5EF4-FFF2-40B4-BE49-F238E27FC236}">
                    <a16:creationId xmlns:a16="http://schemas.microsoft.com/office/drawing/2014/main" id="{1A699A5C-F0F5-B744-AF7E-785B67FDB505}"/>
                  </a:ext>
                </a:extLst>
              </p:cNvPr>
              <p:cNvSpPr txBox="1"/>
              <p:nvPr/>
            </p:nvSpPr>
            <p:spPr>
              <a:xfrm>
                <a:off x="8755231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550" name="TextBox 1549">
                <a:extLst>
                  <a:ext uri="{FF2B5EF4-FFF2-40B4-BE49-F238E27FC236}">
                    <a16:creationId xmlns:a16="http://schemas.microsoft.com/office/drawing/2014/main" id="{1C7AA091-F6BB-0146-9E38-0310B5E81B08}"/>
                  </a:ext>
                </a:extLst>
              </p:cNvPr>
              <p:cNvSpPr txBox="1"/>
              <p:nvPr/>
            </p:nvSpPr>
            <p:spPr>
              <a:xfrm>
                <a:off x="8814542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551" name="TextBox 1550">
                <a:extLst>
                  <a:ext uri="{FF2B5EF4-FFF2-40B4-BE49-F238E27FC236}">
                    <a16:creationId xmlns:a16="http://schemas.microsoft.com/office/drawing/2014/main" id="{AADAB8CD-6C59-D74A-B6E5-FE083B59E401}"/>
                  </a:ext>
                </a:extLst>
              </p:cNvPr>
              <p:cNvSpPr txBox="1"/>
              <p:nvPr/>
            </p:nvSpPr>
            <p:spPr>
              <a:xfrm>
                <a:off x="8755231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552" name="TextBox 1551">
                <a:extLst>
                  <a:ext uri="{FF2B5EF4-FFF2-40B4-BE49-F238E27FC236}">
                    <a16:creationId xmlns:a16="http://schemas.microsoft.com/office/drawing/2014/main" id="{63BFEF93-405C-0E4B-8124-8F7CECF665A9}"/>
                  </a:ext>
                </a:extLst>
              </p:cNvPr>
              <p:cNvSpPr txBox="1"/>
              <p:nvPr/>
            </p:nvSpPr>
            <p:spPr>
              <a:xfrm>
                <a:off x="8755231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553" name="TextBox 1552">
                <a:extLst>
                  <a:ext uri="{FF2B5EF4-FFF2-40B4-BE49-F238E27FC236}">
                    <a16:creationId xmlns:a16="http://schemas.microsoft.com/office/drawing/2014/main" id="{4D8644EF-DB2A-0149-A507-81E903831EC7}"/>
                  </a:ext>
                </a:extLst>
              </p:cNvPr>
              <p:cNvSpPr txBox="1"/>
              <p:nvPr/>
            </p:nvSpPr>
            <p:spPr>
              <a:xfrm>
                <a:off x="8755231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554" name="TextBox 1553">
                <a:extLst>
                  <a:ext uri="{FF2B5EF4-FFF2-40B4-BE49-F238E27FC236}">
                    <a16:creationId xmlns:a16="http://schemas.microsoft.com/office/drawing/2014/main" id="{3D18695C-DD71-5D48-970C-2A42F278808E}"/>
                  </a:ext>
                </a:extLst>
              </p:cNvPr>
              <p:cNvSpPr txBox="1"/>
              <p:nvPr/>
            </p:nvSpPr>
            <p:spPr>
              <a:xfrm>
                <a:off x="9287076" y="5525861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555" name="TextBox 1554">
                <a:extLst>
                  <a:ext uri="{FF2B5EF4-FFF2-40B4-BE49-F238E27FC236}">
                    <a16:creationId xmlns:a16="http://schemas.microsoft.com/office/drawing/2014/main" id="{7FAF94BA-C57E-D943-9453-BE2AC7313A0F}"/>
                  </a:ext>
                </a:extLst>
              </p:cNvPr>
              <p:cNvSpPr txBox="1"/>
              <p:nvPr/>
            </p:nvSpPr>
            <p:spPr>
              <a:xfrm>
                <a:off x="9287878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556" name="TextBox 1555">
                <a:extLst>
                  <a:ext uri="{FF2B5EF4-FFF2-40B4-BE49-F238E27FC236}">
                    <a16:creationId xmlns:a16="http://schemas.microsoft.com/office/drawing/2014/main" id="{5D96C170-7E22-B94B-9002-AEA12C5DB9F9}"/>
                  </a:ext>
                </a:extLst>
              </p:cNvPr>
              <p:cNvSpPr txBox="1"/>
              <p:nvPr/>
            </p:nvSpPr>
            <p:spPr>
              <a:xfrm>
                <a:off x="9347189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557" name="TextBox 1556">
                <a:extLst>
                  <a:ext uri="{FF2B5EF4-FFF2-40B4-BE49-F238E27FC236}">
                    <a16:creationId xmlns:a16="http://schemas.microsoft.com/office/drawing/2014/main" id="{C0629207-5F01-3A44-A50D-2DFB4C1CADB4}"/>
                  </a:ext>
                </a:extLst>
              </p:cNvPr>
              <p:cNvSpPr txBox="1"/>
              <p:nvPr/>
            </p:nvSpPr>
            <p:spPr>
              <a:xfrm>
                <a:off x="9287878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558" name="TextBox 1557">
                <a:extLst>
                  <a:ext uri="{FF2B5EF4-FFF2-40B4-BE49-F238E27FC236}">
                    <a16:creationId xmlns:a16="http://schemas.microsoft.com/office/drawing/2014/main" id="{423A6A18-4A01-0343-8A48-7800B031C4CC}"/>
                  </a:ext>
                </a:extLst>
              </p:cNvPr>
              <p:cNvSpPr txBox="1"/>
              <p:nvPr/>
            </p:nvSpPr>
            <p:spPr>
              <a:xfrm>
                <a:off x="9287878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559" name="TextBox 1558">
                <a:extLst>
                  <a:ext uri="{FF2B5EF4-FFF2-40B4-BE49-F238E27FC236}">
                    <a16:creationId xmlns:a16="http://schemas.microsoft.com/office/drawing/2014/main" id="{58CC95DD-5472-F24E-BC15-2785EF279FE5}"/>
                  </a:ext>
                </a:extLst>
              </p:cNvPr>
              <p:cNvSpPr txBox="1"/>
              <p:nvPr/>
            </p:nvSpPr>
            <p:spPr>
              <a:xfrm>
                <a:off x="9287878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560" name="TextBox 1559">
                <a:extLst>
                  <a:ext uri="{FF2B5EF4-FFF2-40B4-BE49-F238E27FC236}">
                    <a16:creationId xmlns:a16="http://schemas.microsoft.com/office/drawing/2014/main" id="{3A1CB4B5-BED0-1F41-BC51-531B653D2612}"/>
                  </a:ext>
                </a:extLst>
              </p:cNvPr>
              <p:cNvSpPr txBox="1"/>
              <p:nvPr/>
            </p:nvSpPr>
            <p:spPr>
              <a:xfrm>
                <a:off x="9864605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561" name="TextBox 1560">
                <a:extLst>
                  <a:ext uri="{FF2B5EF4-FFF2-40B4-BE49-F238E27FC236}">
                    <a16:creationId xmlns:a16="http://schemas.microsoft.com/office/drawing/2014/main" id="{718B37A4-05FA-8442-8B2D-8B0B90576C5A}"/>
                  </a:ext>
                </a:extLst>
              </p:cNvPr>
              <p:cNvSpPr txBox="1"/>
              <p:nvPr/>
            </p:nvSpPr>
            <p:spPr>
              <a:xfrm>
                <a:off x="9820523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562" name="TextBox 1561">
                <a:extLst>
                  <a:ext uri="{FF2B5EF4-FFF2-40B4-BE49-F238E27FC236}">
                    <a16:creationId xmlns:a16="http://schemas.microsoft.com/office/drawing/2014/main" id="{9153D954-D3B3-374B-B01B-2DF14F0810C6}"/>
                  </a:ext>
                </a:extLst>
              </p:cNvPr>
              <p:cNvSpPr txBox="1"/>
              <p:nvPr/>
            </p:nvSpPr>
            <p:spPr>
              <a:xfrm>
                <a:off x="9879834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563" name="TextBox 1562">
                <a:extLst>
                  <a:ext uri="{FF2B5EF4-FFF2-40B4-BE49-F238E27FC236}">
                    <a16:creationId xmlns:a16="http://schemas.microsoft.com/office/drawing/2014/main" id="{FC3D95F9-A81A-1748-A45F-C26C93D221B7}"/>
                  </a:ext>
                </a:extLst>
              </p:cNvPr>
              <p:cNvSpPr txBox="1"/>
              <p:nvPr/>
            </p:nvSpPr>
            <p:spPr>
              <a:xfrm>
                <a:off x="9820523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564" name="TextBox 1563">
                <a:extLst>
                  <a:ext uri="{FF2B5EF4-FFF2-40B4-BE49-F238E27FC236}">
                    <a16:creationId xmlns:a16="http://schemas.microsoft.com/office/drawing/2014/main" id="{92C3E80D-1470-7344-8B53-87CAC33A2A27}"/>
                  </a:ext>
                </a:extLst>
              </p:cNvPr>
              <p:cNvSpPr txBox="1"/>
              <p:nvPr/>
            </p:nvSpPr>
            <p:spPr>
              <a:xfrm>
                <a:off x="9820523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565" name="TextBox 1564">
                <a:extLst>
                  <a:ext uri="{FF2B5EF4-FFF2-40B4-BE49-F238E27FC236}">
                    <a16:creationId xmlns:a16="http://schemas.microsoft.com/office/drawing/2014/main" id="{8E0AFE5D-D4BB-CE4C-832C-5FFCA3C7438C}"/>
                  </a:ext>
                </a:extLst>
              </p:cNvPr>
              <p:cNvSpPr txBox="1"/>
              <p:nvPr/>
            </p:nvSpPr>
            <p:spPr>
              <a:xfrm>
                <a:off x="9820523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566" name="TextBox 1565">
                <a:extLst>
                  <a:ext uri="{FF2B5EF4-FFF2-40B4-BE49-F238E27FC236}">
                    <a16:creationId xmlns:a16="http://schemas.microsoft.com/office/drawing/2014/main" id="{3782A2AC-D521-0540-BF65-332DA3EF76B5}"/>
                  </a:ext>
                </a:extLst>
              </p:cNvPr>
              <p:cNvSpPr txBox="1"/>
              <p:nvPr/>
            </p:nvSpPr>
            <p:spPr>
              <a:xfrm>
                <a:off x="10338743" y="5525861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567" name="TextBox 1566">
                <a:extLst>
                  <a:ext uri="{FF2B5EF4-FFF2-40B4-BE49-F238E27FC236}">
                    <a16:creationId xmlns:a16="http://schemas.microsoft.com/office/drawing/2014/main" id="{32478E23-798D-6A45-8B2B-0EAF069CF3F6}"/>
                  </a:ext>
                </a:extLst>
              </p:cNvPr>
              <p:cNvSpPr txBox="1"/>
              <p:nvPr/>
            </p:nvSpPr>
            <p:spPr>
              <a:xfrm>
                <a:off x="10353169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568" name="TextBox 1567">
                <a:extLst>
                  <a:ext uri="{FF2B5EF4-FFF2-40B4-BE49-F238E27FC236}">
                    <a16:creationId xmlns:a16="http://schemas.microsoft.com/office/drawing/2014/main" id="{78695C80-8E00-544D-8A12-C40989146934}"/>
                  </a:ext>
                </a:extLst>
              </p:cNvPr>
              <p:cNvSpPr txBox="1"/>
              <p:nvPr/>
            </p:nvSpPr>
            <p:spPr>
              <a:xfrm>
                <a:off x="10412480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569" name="TextBox 1568">
                <a:extLst>
                  <a:ext uri="{FF2B5EF4-FFF2-40B4-BE49-F238E27FC236}">
                    <a16:creationId xmlns:a16="http://schemas.microsoft.com/office/drawing/2014/main" id="{09C434D0-F2C2-3F45-B763-C8CDABCC4E93}"/>
                  </a:ext>
                </a:extLst>
              </p:cNvPr>
              <p:cNvSpPr txBox="1"/>
              <p:nvPr/>
            </p:nvSpPr>
            <p:spPr>
              <a:xfrm>
                <a:off x="10353169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570" name="TextBox 1569">
                <a:extLst>
                  <a:ext uri="{FF2B5EF4-FFF2-40B4-BE49-F238E27FC236}">
                    <a16:creationId xmlns:a16="http://schemas.microsoft.com/office/drawing/2014/main" id="{9FE9E883-F519-734C-ABE4-8F0F496C2596}"/>
                  </a:ext>
                </a:extLst>
              </p:cNvPr>
              <p:cNvSpPr txBox="1"/>
              <p:nvPr/>
            </p:nvSpPr>
            <p:spPr>
              <a:xfrm>
                <a:off x="10353169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571" name="TextBox 1570">
                <a:extLst>
                  <a:ext uri="{FF2B5EF4-FFF2-40B4-BE49-F238E27FC236}">
                    <a16:creationId xmlns:a16="http://schemas.microsoft.com/office/drawing/2014/main" id="{A568CB59-5BC5-7144-BC83-52799B4F22B5}"/>
                  </a:ext>
                </a:extLst>
              </p:cNvPr>
              <p:cNvSpPr txBox="1"/>
              <p:nvPr/>
            </p:nvSpPr>
            <p:spPr>
              <a:xfrm>
                <a:off x="10353169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572" name="TextBox 1571">
                <a:extLst>
                  <a:ext uri="{FF2B5EF4-FFF2-40B4-BE49-F238E27FC236}">
                    <a16:creationId xmlns:a16="http://schemas.microsoft.com/office/drawing/2014/main" id="{6277D9B7-D30F-F043-8B38-A6935B0C9ECD}"/>
                  </a:ext>
                </a:extLst>
              </p:cNvPr>
              <p:cNvSpPr txBox="1"/>
              <p:nvPr/>
            </p:nvSpPr>
            <p:spPr>
              <a:xfrm>
                <a:off x="10929897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573" name="TextBox 1572">
                <a:extLst>
                  <a:ext uri="{FF2B5EF4-FFF2-40B4-BE49-F238E27FC236}">
                    <a16:creationId xmlns:a16="http://schemas.microsoft.com/office/drawing/2014/main" id="{5315A5AF-06DE-0749-983B-14E45417477E}"/>
                  </a:ext>
                </a:extLst>
              </p:cNvPr>
              <p:cNvSpPr txBox="1"/>
              <p:nvPr/>
            </p:nvSpPr>
            <p:spPr>
              <a:xfrm>
                <a:off x="10945126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574" name="TextBox 1573">
                <a:extLst>
                  <a:ext uri="{FF2B5EF4-FFF2-40B4-BE49-F238E27FC236}">
                    <a16:creationId xmlns:a16="http://schemas.microsoft.com/office/drawing/2014/main" id="{B26794F2-642D-4948-9AC6-D89D1088C395}"/>
                  </a:ext>
                </a:extLst>
              </p:cNvPr>
              <p:cNvSpPr txBox="1"/>
              <p:nvPr/>
            </p:nvSpPr>
            <p:spPr>
              <a:xfrm>
                <a:off x="10945126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575" name="TextBox 1574">
                <a:extLst>
                  <a:ext uri="{FF2B5EF4-FFF2-40B4-BE49-F238E27FC236}">
                    <a16:creationId xmlns:a16="http://schemas.microsoft.com/office/drawing/2014/main" id="{E08898CF-D5F7-9B41-89BC-F31A7D30A7BC}"/>
                  </a:ext>
                </a:extLst>
              </p:cNvPr>
              <p:cNvSpPr txBox="1"/>
              <p:nvPr/>
            </p:nvSpPr>
            <p:spPr>
              <a:xfrm>
                <a:off x="10885815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576" name="TextBox 1575">
                <a:extLst>
                  <a:ext uri="{FF2B5EF4-FFF2-40B4-BE49-F238E27FC236}">
                    <a16:creationId xmlns:a16="http://schemas.microsoft.com/office/drawing/2014/main" id="{3F0C0BEC-4E21-3345-A1D8-CB81C9EED144}"/>
                  </a:ext>
                </a:extLst>
              </p:cNvPr>
              <p:cNvSpPr txBox="1"/>
              <p:nvPr/>
            </p:nvSpPr>
            <p:spPr>
              <a:xfrm>
                <a:off x="10885815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577" name="TextBox 1576">
                <a:extLst>
                  <a:ext uri="{FF2B5EF4-FFF2-40B4-BE49-F238E27FC236}">
                    <a16:creationId xmlns:a16="http://schemas.microsoft.com/office/drawing/2014/main" id="{1B39F740-EDC4-CF4B-8BA7-A59C56CF957A}"/>
                  </a:ext>
                </a:extLst>
              </p:cNvPr>
              <p:cNvSpPr txBox="1"/>
              <p:nvPr/>
            </p:nvSpPr>
            <p:spPr>
              <a:xfrm>
                <a:off x="10885815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578" name="TextBox 1577">
                <a:extLst>
                  <a:ext uri="{FF2B5EF4-FFF2-40B4-BE49-F238E27FC236}">
                    <a16:creationId xmlns:a16="http://schemas.microsoft.com/office/drawing/2014/main" id="{B1982E10-0836-3B4B-A890-2F63D6D6056A}"/>
                  </a:ext>
                </a:extLst>
              </p:cNvPr>
              <p:cNvSpPr txBox="1"/>
              <p:nvPr/>
            </p:nvSpPr>
            <p:spPr>
              <a:xfrm>
                <a:off x="11464948" y="5525861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579" name="TextBox 1578">
                <a:extLst>
                  <a:ext uri="{FF2B5EF4-FFF2-40B4-BE49-F238E27FC236}">
                    <a16:creationId xmlns:a16="http://schemas.microsoft.com/office/drawing/2014/main" id="{EE1FD6E7-B6A9-C240-B6E1-CEDFEF9CCA44}"/>
                  </a:ext>
                </a:extLst>
              </p:cNvPr>
              <p:cNvSpPr txBox="1"/>
              <p:nvPr/>
            </p:nvSpPr>
            <p:spPr>
              <a:xfrm>
                <a:off x="11477771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580" name="TextBox 1579">
                <a:extLst>
                  <a:ext uri="{FF2B5EF4-FFF2-40B4-BE49-F238E27FC236}">
                    <a16:creationId xmlns:a16="http://schemas.microsoft.com/office/drawing/2014/main" id="{41673D9E-EBD8-144A-A8B2-AA82728BBE6A}"/>
                  </a:ext>
                </a:extLst>
              </p:cNvPr>
              <p:cNvSpPr txBox="1"/>
              <p:nvPr/>
            </p:nvSpPr>
            <p:spPr>
              <a:xfrm>
                <a:off x="11477771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581" name="TextBox 1580">
                <a:extLst>
                  <a:ext uri="{FF2B5EF4-FFF2-40B4-BE49-F238E27FC236}">
                    <a16:creationId xmlns:a16="http://schemas.microsoft.com/office/drawing/2014/main" id="{08A24796-5B61-9643-9F46-F7E52C633DC4}"/>
                  </a:ext>
                </a:extLst>
              </p:cNvPr>
              <p:cNvSpPr txBox="1"/>
              <p:nvPr/>
            </p:nvSpPr>
            <p:spPr>
              <a:xfrm>
                <a:off x="1141846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582" name="TextBox 1581">
                <a:extLst>
                  <a:ext uri="{FF2B5EF4-FFF2-40B4-BE49-F238E27FC236}">
                    <a16:creationId xmlns:a16="http://schemas.microsoft.com/office/drawing/2014/main" id="{BC82BEAC-39D1-D446-A75C-630C3B88E198}"/>
                  </a:ext>
                </a:extLst>
              </p:cNvPr>
              <p:cNvSpPr txBox="1"/>
              <p:nvPr/>
            </p:nvSpPr>
            <p:spPr>
              <a:xfrm>
                <a:off x="1141846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583" name="TextBox 1582">
                <a:extLst>
                  <a:ext uri="{FF2B5EF4-FFF2-40B4-BE49-F238E27FC236}">
                    <a16:creationId xmlns:a16="http://schemas.microsoft.com/office/drawing/2014/main" id="{62AA4C11-B424-584A-B1BF-146997EC8637}"/>
                  </a:ext>
                </a:extLst>
              </p:cNvPr>
              <p:cNvSpPr txBox="1"/>
              <p:nvPr/>
            </p:nvSpPr>
            <p:spPr>
              <a:xfrm>
                <a:off x="11418460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584" name="TextBox 1583">
                <a:extLst>
                  <a:ext uri="{FF2B5EF4-FFF2-40B4-BE49-F238E27FC236}">
                    <a16:creationId xmlns:a16="http://schemas.microsoft.com/office/drawing/2014/main" id="{7AEF3F30-1C37-9F4B-B92C-402649296610}"/>
                  </a:ext>
                </a:extLst>
              </p:cNvPr>
              <p:cNvSpPr txBox="1"/>
              <p:nvPr/>
            </p:nvSpPr>
            <p:spPr>
              <a:xfrm>
                <a:off x="12000803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585" name="TextBox 1584">
                <a:extLst>
                  <a:ext uri="{FF2B5EF4-FFF2-40B4-BE49-F238E27FC236}">
                    <a16:creationId xmlns:a16="http://schemas.microsoft.com/office/drawing/2014/main" id="{028B5461-8A76-6E4D-8DB9-92505B3BCD0B}"/>
                  </a:ext>
                </a:extLst>
              </p:cNvPr>
              <p:cNvSpPr txBox="1"/>
              <p:nvPr/>
            </p:nvSpPr>
            <p:spPr>
              <a:xfrm>
                <a:off x="12010421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586" name="TextBox 1585">
                <a:extLst>
                  <a:ext uri="{FF2B5EF4-FFF2-40B4-BE49-F238E27FC236}">
                    <a16:creationId xmlns:a16="http://schemas.microsoft.com/office/drawing/2014/main" id="{6950F66D-6F30-F84A-BE09-B5BF87C7A096}"/>
                  </a:ext>
                </a:extLst>
              </p:cNvPr>
              <p:cNvSpPr txBox="1"/>
              <p:nvPr/>
            </p:nvSpPr>
            <p:spPr>
              <a:xfrm>
                <a:off x="11951110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587" name="TextBox 1586">
                <a:extLst>
                  <a:ext uri="{FF2B5EF4-FFF2-40B4-BE49-F238E27FC236}">
                    <a16:creationId xmlns:a16="http://schemas.microsoft.com/office/drawing/2014/main" id="{D6B6A1D0-572E-2848-91DB-2D273C5F24DA}"/>
                  </a:ext>
                </a:extLst>
              </p:cNvPr>
              <p:cNvSpPr txBox="1"/>
              <p:nvPr/>
            </p:nvSpPr>
            <p:spPr>
              <a:xfrm>
                <a:off x="1195111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588" name="TextBox 1587">
                <a:extLst>
                  <a:ext uri="{FF2B5EF4-FFF2-40B4-BE49-F238E27FC236}">
                    <a16:creationId xmlns:a16="http://schemas.microsoft.com/office/drawing/2014/main" id="{5B42B991-6AA0-224D-979F-F8248F6A1C00}"/>
                  </a:ext>
                </a:extLst>
              </p:cNvPr>
              <p:cNvSpPr txBox="1"/>
              <p:nvPr/>
            </p:nvSpPr>
            <p:spPr>
              <a:xfrm>
                <a:off x="1195111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589" name="TextBox 1588">
                <a:extLst>
                  <a:ext uri="{FF2B5EF4-FFF2-40B4-BE49-F238E27FC236}">
                    <a16:creationId xmlns:a16="http://schemas.microsoft.com/office/drawing/2014/main" id="{F9D7BD86-1946-594C-A2B7-038079D6C238}"/>
                  </a:ext>
                </a:extLst>
              </p:cNvPr>
              <p:cNvSpPr txBox="1"/>
              <p:nvPr/>
            </p:nvSpPr>
            <p:spPr>
              <a:xfrm>
                <a:off x="12010421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cxnSp>
            <p:nvCxnSpPr>
              <p:cNvPr id="1590" name="Straight Connector 1589">
                <a:extLst>
                  <a:ext uri="{FF2B5EF4-FFF2-40B4-BE49-F238E27FC236}">
                    <a16:creationId xmlns:a16="http://schemas.microsoft.com/office/drawing/2014/main" id="{B0BF9695-3073-454A-80DB-59F5C0F94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8832656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1" name="Straight Connector 1590">
                <a:extLst>
                  <a:ext uri="{FF2B5EF4-FFF2-40B4-BE49-F238E27FC236}">
                    <a16:creationId xmlns:a16="http://schemas.microsoft.com/office/drawing/2014/main" id="{D5A62FC6-A2D7-884C-8284-851B9FA54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4883344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80F3B6-058E-9D40-89EE-195DB593E5B8}"/>
              </a:ext>
            </a:extLst>
          </p:cNvPr>
          <p:cNvGrpSpPr/>
          <p:nvPr/>
        </p:nvGrpSpPr>
        <p:grpSpPr>
          <a:xfrm>
            <a:off x="3474354" y="772419"/>
            <a:ext cx="19382471" cy="3949312"/>
            <a:chOff x="3474354" y="772419"/>
            <a:chExt cx="19382471" cy="3949312"/>
          </a:xfrm>
        </p:grpSpPr>
        <p:grpSp>
          <p:nvGrpSpPr>
            <p:cNvPr id="1592" name="Group 1591">
              <a:extLst>
                <a:ext uri="{FF2B5EF4-FFF2-40B4-BE49-F238E27FC236}">
                  <a16:creationId xmlns:a16="http://schemas.microsoft.com/office/drawing/2014/main" id="{7AA82831-7BD9-5C42-AB4F-714CAE6CCD9C}"/>
                </a:ext>
              </a:extLst>
            </p:cNvPr>
            <p:cNvGrpSpPr/>
            <p:nvPr/>
          </p:nvGrpSpPr>
          <p:grpSpPr>
            <a:xfrm>
              <a:off x="19083121" y="772419"/>
              <a:ext cx="3773704" cy="3949312"/>
              <a:chOff x="8677274" y="9018649"/>
              <a:chExt cx="3773704" cy="3949312"/>
            </a:xfrm>
          </p:grpSpPr>
          <p:sp>
            <p:nvSpPr>
              <p:cNvPr id="1594" name="TextBox 1593">
                <a:extLst>
                  <a:ext uri="{FF2B5EF4-FFF2-40B4-BE49-F238E27FC236}">
                    <a16:creationId xmlns:a16="http://schemas.microsoft.com/office/drawing/2014/main" id="{5290F734-3C3B-3D4E-8261-46584FE9442C}"/>
                  </a:ext>
                </a:extLst>
              </p:cNvPr>
              <p:cNvSpPr txBox="1"/>
              <p:nvPr/>
            </p:nvSpPr>
            <p:spPr>
              <a:xfrm>
                <a:off x="10033376" y="9138880"/>
                <a:ext cx="1061509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APRIL</a:t>
                </a:r>
              </a:p>
            </p:txBody>
          </p:sp>
          <p:sp>
            <p:nvSpPr>
              <p:cNvPr id="1595" name="TextBox 1594">
                <a:extLst>
                  <a:ext uri="{FF2B5EF4-FFF2-40B4-BE49-F238E27FC236}">
                    <a16:creationId xmlns:a16="http://schemas.microsoft.com/office/drawing/2014/main" id="{1EB1AB6F-1121-5242-8850-AF048183B1DC}"/>
                  </a:ext>
                </a:extLst>
              </p:cNvPr>
              <p:cNvSpPr txBox="1"/>
              <p:nvPr/>
            </p:nvSpPr>
            <p:spPr>
              <a:xfrm>
                <a:off x="8804924" y="966116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596" name="TextBox 1595">
                <a:extLst>
                  <a:ext uri="{FF2B5EF4-FFF2-40B4-BE49-F238E27FC236}">
                    <a16:creationId xmlns:a16="http://schemas.microsoft.com/office/drawing/2014/main" id="{03049F1A-8EF4-3748-8C0E-6BD6D35A633E}"/>
                  </a:ext>
                </a:extLst>
              </p:cNvPr>
              <p:cNvSpPr txBox="1"/>
              <p:nvPr/>
            </p:nvSpPr>
            <p:spPr>
              <a:xfrm>
                <a:off x="8755231" y="1019195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597" name="TextBox 1596">
                <a:extLst>
                  <a:ext uri="{FF2B5EF4-FFF2-40B4-BE49-F238E27FC236}">
                    <a16:creationId xmlns:a16="http://schemas.microsoft.com/office/drawing/2014/main" id="{63A8AE62-E559-2047-82B4-24E83037C1D6}"/>
                  </a:ext>
                </a:extLst>
              </p:cNvPr>
              <p:cNvSpPr txBox="1"/>
              <p:nvPr/>
            </p:nvSpPr>
            <p:spPr>
              <a:xfrm>
                <a:off x="8814542" y="1065935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598" name="TextBox 1597">
                <a:extLst>
                  <a:ext uri="{FF2B5EF4-FFF2-40B4-BE49-F238E27FC236}">
                    <a16:creationId xmlns:a16="http://schemas.microsoft.com/office/drawing/2014/main" id="{CEB98538-6BAB-FC44-9508-9013F17A9AE3}"/>
                  </a:ext>
                </a:extLst>
              </p:cNvPr>
              <p:cNvSpPr txBox="1"/>
              <p:nvPr/>
            </p:nvSpPr>
            <p:spPr>
              <a:xfrm>
                <a:off x="8814542" y="11126765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599" name="TextBox 1598">
                <a:extLst>
                  <a:ext uri="{FF2B5EF4-FFF2-40B4-BE49-F238E27FC236}">
                    <a16:creationId xmlns:a16="http://schemas.microsoft.com/office/drawing/2014/main" id="{27B3B16A-F804-6C4A-85E2-EB42A29BF271}"/>
                  </a:ext>
                </a:extLst>
              </p:cNvPr>
              <p:cNvSpPr txBox="1"/>
              <p:nvPr/>
            </p:nvSpPr>
            <p:spPr>
              <a:xfrm>
                <a:off x="8755231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600" name="TextBox 1599">
                <a:extLst>
                  <a:ext uri="{FF2B5EF4-FFF2-40B4-BE49-F238E27FC236}">
                    <a16:creationId xmlns:a16="http://schemas.microsoft.com/office/drawing/2014/main" id="{90D6A67C-73F6-5B40-883D-2FDE8D7E0711}"/>
                  </a:ext>
                </a:extLst>
              </p:cNvPr>
              <p:cNvSpPr txBox="1"/>
              <p:nvPr/>
            </p:nvSpPr>
            <p:spPr>
              <a:xfrm>
                <a:off x="8755231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601" name="TextBox 1600">
                <a:extLst>
                  <a:ext uri="{FF2B5EF4-FFF2-40B4-BE49-F238E27FC236}">
                    <a16:creationId xmlns:a16="http://schemas.microsoft.com/office/drawing/2014/main" id="{62F91A04-6C17-534F-BCA5-A6984F46CC17}"/>
                  </a:ext>
                </a:extLst>
              </p:cNvPr>
              <p:cNvSpPr txBox="1"/>
              <p:nvPr/>
            </p:nvSpPr>
            <p:spPr>
              <a:xfrm>
                <a:off x="9287076" y="9661166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602" name="TextBox 1601">
                <a:extLst>
                  <a:ext uri="{FF2B5EF4-FFF2-40B4-BE49-F238E27FC236}">
                    <a16:creationId xmlns:a16="http://schemas.microsoft.com/office/drawing/2014/main" id="{153495C4-FAC7-1041-BE9F-0EB428A38571}"/>
                  </a:ext>
                </a:extLst>
              </p:cNvPr>
              <p:cNvSpPr txBox="1"/>
              <p:nvPr/>
            </p:nvSpPr>
            <p:spPr>
              <a:xfrm>
                <a:off x="9287878" y="1019195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603" name="TextBox 1602">
                <a:extLst>
                  <a:ext uri="{FF2B5EF4-FFF2-40B4-BE49-F238E27FC236}">
                    <a16:creationId xmlns:a16="http://schemas.microsoft.com/office/drawing/2014/main" id="{E55B4B9A-68CF-5D4A-8E30-C36EAAE29B52}"/>
                  </a:ext>
                </a:extLst>
              </p:cNvPr>
              <p:cNvSpPr txBox="1"/>
              <p:nvPr/>
            </p:nvSpPr>
            <p:spPr>
              <a:xfrm>
                <a:off x="9347189" y="1065935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604" name="TextBox 1603">
                <a:extLst>
                  <a:ext uri="{FF2B5EF4-FFF2-40B4-BE49-F238E27FC236}">
                    <a16:creationId xmlns:a16="http://schemas.microsoft.com/office/drawing/2014/main" id="{EFF2F6FC-291A-EA47-A95A-DA81592BA011}"/>
                  </a:ext>
                </a:extLst>
              </p:cNvPr>
              <p:cNvSpPr txBox="1"/>
              <p:nvPr/>
            </p:nvSpPr>
            <p:spPr>
              <a:xfrm>
                <a:off x="9287878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605" name="TextBox 1604">
                <a:extLst>
                  <a:ext uri="{FF2B5EF4-FFF2-40B4-BE49-F238E27FC236}">
                    <a16:creationId xmlns:a16="http://schemas.microsoft.com/office/drawing/2014/main" id="{7C381003-6408-8942-AAB3-9F1E77A52B04}"/>
                  </a:ext>
                </a:extLst>
              </p:cNvPr>
              <p:cNvSpPr txBox="1"/>
              <p:nvPr/>
            </p:nvSpPr>
            <p:spPr>
              <a:xfrm>
                <a:off x="9287878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606" name="TextBox 1605">
                <a:extLst>
                  <a:ext uri="{FF2B5EF4-FFF2-40B4-BE49-F238E27FC236}">
                    <a16:creationId xmlns:a16="http://schemas.microsoft.com/office/drawing/2014/main" id="{46276C37-A50D-D047-BDCE-A4D4DB51C4E0}"/>
                  </a:ext>
                </a:extLst>
              </p:cNvPr>
              <p:cNvSpPr txBox="1"/>
              <p:nvPr/>
            </p:nvSpPr>
            <p:spPr>
              <a:xfrm>
                <a:off x="9287878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607" name="TextBox 1606">
                <a:extLst>
                  <a:ext uri="{FF2B5EF4-FFF2-40B4-BE49-F238E27FC236}">
                    <a16:creationId xmlns:a16="http://schemas.microsoft.com/office/drawing/2014/main" id="{4B73F382-D03A-1947-9B55-D31CEF10E5CE}"/>
                  </a:ext>
                </a:extLst>
              </p:cNvPr>
              <p:cNvSpPr txBox="1"/>
              <p:nvPr/>
            </p:nvSpPr>
            <p:spPr>
              <a:xfrm>
                <a:off x="9864605" y="966116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608" name="TextBox 1607">
                <a:extLst>
                  <a:ext uri="{FF2B5EF4-FFF2-40B4-BE49-F238E27FC236}">
                    <a16:creationId xmlns:a16="http://schemas.microsoft.com/office/drawing/2014/main" id="{67AA130D-7ADC-8541-A552-F4BC23DA7CD1}"/>
                  </a:ext>
                </a:extLst>
              </p:cNvPr>
              <p:cNvSpPr txBox="1"/>
              <p:nvPr/>
            </p:nvSpPr>
            <p:spPr>
              <a:xfrm>
                <a:off x="9820523" y="1019195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609" name="TextBox 1608">
                <a:extLst>
                  <a:ext uri="{FF2B5EF4-FFF2-40B4-BE49-F238E27FC236}">
                    <a16:creationId xmlns:a16="http://schemas.microsoft.com/office/drawing/2014/main" id="{84672F62-3784-8740-AF6E-347172408853}"/>
                  </a:ext>
                </a:extLst>
              </p:cNvPr>
              <p:cNvSpPr txBox="1"/>
              <p:nvPr/>
            </p:nvSpPr>
            <p:spPr>
              <a:xfrm>
                <a:off x="9879834" y="1065935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610" name="TextBox 1609">
                <a:extLst>
                  <a:ext uri="{FF2B5EF4-FFF2-40B4-BE49-F238E27FC236}">
                    <a16:creationId xmlns:a16="http://schemas.microsoft.com/office/drawing/2014/main" id="{8B550D14-164C-504A-BE28-5807820E0CEA}"/>
                  </a:ext>
                </a:extLst>
              </p:cNvPr>
              <p:cNvSpPr txBox="1"/>
              <p:nvPr/>
            </p:nvSpPr>
            <p:spPr>
              <a:xfrm>
                <a:off x="9820523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611" name="TextBox 1610">
                <a:extLst>
                  <a:ext uri="{FF2B5EF4-FFF2-40B4-BE49-F238E27FC236}">
                    <a16:creationId xmlns:a16="http://schemas.microsoft.com/office/drawing/2014/main" id="{8BF85AED-74F5-A345-A894-9D2270BECC2F}"/>
                  </a:ext>
                </a:extLst>
              </p:cNvPr>
              <p:cNvSpPr txBox="1"/>
              <p:nvPr/>
            </p:nvSpPr>
            <p:spPr>
              <a:xfrm>
                <a:off x="9820523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B32EDAF2-B183-4945-855E-9BDC484CC7F5}"/>
                  </a:ext>
                </a:extLst>
              </p:cNvPr>
              <p:cNvSpPr txBox="1"/>
              <p:nvPr/>
            </p:nvSpPr>
            <p:spPr>
              <a:xfrm>
                <a:off x="9820523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613" name="TextBox 1612">
                <a:extLst>
                  <a:ext uri="{FF2B5EF4-FFF2-40B4-BE49-F238E27FC236}">
                    <a16:creationId xmlns:a16="http://schemas.microsoft.com/office/drawing/2014/main" id="{B08578F6-C30E-0846-B929-84929CFE36F1}"/>
                  </a:ext>
                </a:extLst>
              </p:cNvPr>
              <p:cNvSpPr txBox="1"/>
              <p:nvPr/>
            </p:nvSpPr>
            <p:spPr>
              <a:xfrm>
                <a:off x="10338743" y="9661166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614" name="TextBox 1613">
                <a:extLst>
                  <a:ext uri="{FF2B5EF4-FFF2-40B4-BE49-F238E27FC236}">
                    <a16:creationId xmlns:a16="http://schemas.microsoft.com/office/drawing/2014/main" id="{1EF7EE85-0F53-B141-848A-83B02076EEDA}"/>
                  </a:ext>
                </a:extLst>
              </p:cNvPr>
              <p:cNvSpPr txBox="1"/>
              <p:nvPr/>
            </p:nvSpPr>
            <p:spPr>
              <a:xfrm>
                <a:off x="10353169" y="1019195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615" name="TextBox 1614">
                <a:extLst>
                  <a:ext uri="{FF2B5EF4-FFF2-40B4-BE49-F238E27FC236}">
                    <a16:creationId xmlns:a16="http://schemas.microsoft.com/office/drawing/2014/main" id="{CD81FC44-16D4-5E41-9D9B-3CF81BC2F8AE}"/>
                  </a:ext>
                </a:extLst>
              </p:cNvPr>
              <p:cNvSpPr txBox="1"/>
              <p:nvPr/>
            </p:nvSpPr>
            <p:spPr>
              <a:xfrm>
                <a:off x="10412480" y="1065935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616" name="TextBox 1615">
                <a:extLst>
                  <a:ext uri="{FF2B5EF4-FFF2-40B4-BE49-F238E27FC236}">
                    <a16:creationId xmlns:a16="http://schemas.microsoft.com/office/drawing/2014/main" id="{5560815C-9EE2-624A-8724-305A27A7FBB2}"/>
                  </a:ext>
                </a:extLst>
              </p:cNvPr>
              <p:cNvSpPr txBox="1"/>
              <p:nvPr/>
            </p:nvSpPr>
            <p:spPr>
              <a:xfrm>
                <a:off x="10353169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617" name="TextBox 1616">
                <a:extLst>
                  <a:ext uri="{FF2B5EF4-FFF2-40B4-BE49-F238E27FC236}">
                    <a16:creationId xmlns:a16="http://schemas.microsoft.com/office/drawing/2014/main" id="{D3100963-CB62-D643-AF1D-F0EB8D2197E6}"/>
                  </a:ext>
                </a:extLst>
              </p:cNvPr>
              <p:cNvSpPr txBox="1"/>
              <p:nvPr/>
            </p:nvSpPr>
            <p:spPr>
              <a:xfrm>
                <a:off x="10353169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618" name="TextBox 1617">
                <a:extLst>
                  <a:ext uri="{FF2B5EF4-FFF2-40B4-BE49-F238E27FC236}">
                    <a16:creationId xmlns:a16="http://schemas.microsoft.com/office/drawing/2014/main" id="{853BFADE-305B-3847-8624-87BB4C2ED212}"/>
                  </a:ext>
                </a:extLst>
              </p:cNvPr>
              <p:cNvSpPr txBox="1"/>
              <p:nvPr/>
            </p:nvSpPr>
            <p:spPr>
              <a:xfrm>
                <a:off x="10353169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619" name="TextBox 1618">
                <a:extLst>
                  <a:ext uri="{FF2B5EF4-FFF2-40B4-BE49-F238E27FC236}">
                    <a16:creationId xmlns:a16="http://schemas.microsoft.com/office/drawing/2014/main" id="{30D9337D-A03A-454B-8DFE-708566A0C28A}"/>
                  </a:ext>
                </a:extLst>
              </p:cNvPr>
              <p:cNvSpPr txBox="1"/>
              <p:nvPr/>
            </p:nvSpPr>
            <p:spPr>
              <a:xfrm>
                <a:off x="10929897" y="966116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620" name="TextBox 1619">
                <a:extLst>
                  <a:ext uri="{FF2B5EF4-FFF2-40B4-BE49-F238E27FC236}">
                    <a16:creationId xmlns:a16="http://schemas.microsoft.com/office/drawing/2014/main" id="{35075A85-54F4-FB4A-8A42-6A7C4E00A8D5}"/>
                  </a:ext>
                </a:extLst>
              </p:cNvPr>
              <p:cNvSpPr txBox="1"/>
              <p:nvPr/>
            </p:nvSpPr>
            <p:spPr>
              <a:xfrm>
                <a:off x="10885815" y="1019195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621" name="TextBox 1620">
                <a:extLst>
                  <a:ext uri="{FF2B5EF4-FFF2-40B4-BE49-F238E27FC236}">
                    <a16:creationId xmlns:a16="http://schemas.microsoft.com/office/drawing/2014/main" id="{61C5E513-55DD-4648-868D-C88A4F6C2965}"/>
                  </a:ext>
                </a:extLst>
              </p:cNvPr>
              <p:cNvSpPr txBox="1"/>
              <p:nvPr/>
            </p:nvSpPr>
            <p:spPr>
              <a:xfrm>
                <a:off x="10945126" y="1065935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622" name="TextBox 1621">
                <a:extLst>
                  <a:ext uri="{FF2B5EF4-FFF2-40B4-BE49-F238E27FC236}">
                    <a16:creationId xmlns:a16="http://schemas.microsoft.com/office/drawing/2014/main" id="{4A1E0C21-2FFC-0445-A8ED-5B79F04B2129}"/>
                  </a:ext>
                </a:extLst>
              </p:cNvPr>
              <p:cNvSpPr txBox="1"/>
              <p:nvPr/>
            </p:nvSpPr>
            <p:spPr>
              <a:xfrm>
                <a:off x="10885815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623" name="TextBox 1622">
                <a:extLst>
                  <a:ext uri="{FF2B5EF4-FFF2-40B4-BE49-F238E27FC236}">
                    <a16:creationId xmlns:a16="http://schemas.microsoft.com/office/drawing/2014/main" id="{F85FDFC1-BCC2-5447-9071-7E301B95675A}"/>
                  </a:ext>
                </a:extLst>
              </p:cNvPr>
              <p:cNvSpPr txBox="1"/>
              <p:nvPr/>
            </p:nvSpPr>
            <p:spPr>
              <a:xfrm>
                <a:off x="10885815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624" name="TextBox 1623">
                <a:extLst>
                  <a:ext uri="{FF2B5EF4-FFF2-40B4-BE49-F238E27FC236}">
                    <a16:creationId xmlns:a16="http://schemas.microsoft.com/office/drawing/2014/main" id="{3623D74B-10B3-AD42-BD73-960D4D1F4C06}"/>
                  </a:ext>
                </a:extLst>
              </p:cNvPr>
              <p:cNvSpPr txBox="1"/>
              <p:nvPr/>
            </p:nvSpPr>
            <p:spPr>
              <a:xfrm>
                <a:off x="10885815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625" name="TextBox 1624">
                <a:extLst>
                  <a:ext uri="{FF2B5EF4-FFF2-40B4-BE49-F238E27FC236}">
                    <a16:creationId xmlns:a16="http://schemas.microsoft.com/office/drawing/2014/main" id="{C484CB38-110C-EC4F-BF5B-D2A1D4915A6E}"/>
                  </a:ext>
                </a:extLst>
              </p:cNvPr>
              <p:cNvSpPr txBox="1"/>
              <p:nvPr/>
            </p:nvSpPr>
            <p:spPr>
              <a:xfrm>
                <a:off x="11464948" y="9661166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626" name="TextBox 1625">
                <a:extLst>
                  <a:ext uri="{FF2B5EF4-FFF2-40B4-BE49-F238E27FC236}">
                    <a16:creationId xmlns:a16="http://schemas.microsoft.com/office/drawing/2014/main" id="{55652846-B3EA-294D-A208-56D8D59093DC}"/>
                  </a:ext>
                </a:extLst>
              </p:cNvPr>
              <p:cNvSpPr txBox="1"/>
              <p:nvPr/>
            </p:nvSpPr>
            <p:spPr>
              <a:xfrm>
                <a:off x="11418460" y="10191953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627" name="TextBox 1626">
                <a:extLst>
                  <a:ext uri="{FF2B5EF4-FFF2-40B4-BE49-F238E27FC236}">
                    <a16:creationId xmlns:a16="http://schemas.microsoft.com/office/drawing/2014/main" id="{48C4C75E-E9CD-8241-A11B-4102CA09AA68}"/>
                  </a:ext>
                </a:extLst>
              </p:cNvPr>
              <p:cNvSpPr txBox="1"/>
              <p:nvPr/>
            </p:nvSpPr>
            <p:spPr>
              <a:xfrm>
                <a:off x="11477771" y="1065935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628" name="TextBox 1627">
                <a:extLst>
                  <a:ext uri="{FF2B5EF4-FFF2-40B4-BE49-F238E27FC236}">
                    <a16:creationId xmlns:a16="http://schemas.microsoft.com/office/drawing/2014/main" id="{184C2BBF-1A4F-D44A-BFAF-F202F2CD7E47}"/>
                  </a:ext>
                </a:extLst>
              </p:cNvPr>
              <p:cNvSpPr txBox="1"/>
              <p:nvPr/>
            </p:nvSpPr>
            <p:spPr>
              <a:xfrm>
                <a:off x="11418460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629" name="TextBox 1628">
                <a:extLst>
                  <a:ext uri="{FF2B5EF4-FFF2-40B4-BE49-F238E27FC236}">
                    <a16:creationId xmlns:a16="http://schemas.microsoft.com/office/drawing/2014/main" id="{AE3534F4-4B9B-8D4C-B3D8-1D61AF731F3A}"/>
                  </a:ext>
                </a:extLst>
              </p:cNvPr>
              <p:cNvSpPr txBox="1"/>
              <p:nvPr/>
            </p:nvSpPr>
            <p:spPr>
              <a:xfrm>
                <a:off x="11418460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630" name="TextBox 1629">
                <a:extLst>
                  <a:ext uri="{FF2B5EF4-FFF2-40B4-BE49-F238E27FC236}">
                    <a16:creationId xmlns:a16="http://schemas.microsoft.com/office/drawing/2014/main" id="{A22BFAFC-EF90-4448-9C5E-987F7F540921}"/>
                  </a:ext>
                </a:extLst>
              </p:cNvPr>
              <p:cNvSpPr txBox="1"/>
              <p:nvPr/>
            </p:nvSpPr>
            <p:spPr>
              <a:xfrm>
                <a:off x="11418460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631" name="TextBox 1630">
                <a:extLst>
                  <a:ext uri="{FF2B5EF4-FFF2-40B4-BE49-F238E27FC236}">
                    <a16:creationId xmlns:a16="http://schemas.microsoft.com/office/drawing/2014/main" id="{CD1EF811-BA5F-F04F-BE64-B54C785E9611}"/>
                  </a:ext>
                </a:extLst>
              </p:cNvPr>
              <p:cNvSpPr txBox="1"/>
              <p:nvPr/>
            </p:nvSpPr>
            <p:spPr>
              <a:xfrm>
                <a:off x="12000803" y="966116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632" name="TextBox 1631">
                <a:extLst>
                  <a:ext uri="{FF2B5EF4-FFF2-40B4-BE49-F238E27FC236}">
                    <a16:creationId xmlns:a16="http://schemas.microsoft.com/office/drawing/2014/main" id="{092C1D70-584E-1B46-AC7F-90E10269CE50}"/>
                  </a:ext>
                </a:extLst>
              </p:cNvPr>
              <p:cNvSpPr txBox="1"/>
              <p:nvPr/>
            </p:nvSpPr>
            <p:spPr>
              <a:xfrm>
                <a:off x="12010421" y="1019195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633" name="TextBox 1632">
                <a:extLst>
                  <a:ext uri="{FF2B5EF4-FFF2-40B4-BE49-F238E27FC236}">
                    <a16:creationId xmlns:a16="http://schemas.microsoft.com/office/drawing/2014/main" id="{A243BC89-0162-1249-AF68-D7DBB289951E}"/>
                  </a:ext>
                </a:extLst>
              </p:cNvPr>
              <p:cNvSpPr txBox="1"/>
              <p:nvPr/>
            </p:nvSpPr>
            <p:spPr>
              <a:xfrm>
                <a:off x="12010421" y="1065935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634" name="TextBox 1633">
                <a:extLst>
                  <a:ext uri="{FF2B5EF4-FFF2-40B4-BE49-F238E27FC236}">
                    <a16:creationId xmlns:a16="http://schemas.microsoft.com/office/drawing/2014/main" id="{6736FFE6-DC65-844D-82A9-955E4F36C2DA}"/>
                  </a:ext>
                </a:extLst>
              </p:cNvPr>
              <p:cNvSpPr txBox="1"/>
              <p:nvPr/>
            </p:nvSpPr>
            <p:spPr>
              <a:xfrm>
                <a:off x="11951110" y="1112676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635" name="TextBox 1634">
                <a:extLst>
                  <a:ext uri="{FF2B5EF4-FFF2-40B4-BE49-F238E27FC236}">
                    <a16:creationId xmlns:a16="http://schemas.microsoft.com/office/drawing/2014/main" id="{1A34E465-F388-C94B-A1D8-13A2B7BFA3CB}"/>
                  </a:ext>
                </a:extLst>
              </p:cNvPr>
              <p:cNvSpPr txBox="1"/>
              <p:nvPr/>
            </p:nvSpPr>
            <p:spPr>
              <a:xfrm>
                <a:off x="11951110" y="115941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636" name="TextBox 1635">
                <a:extLst>
                  <a:ext uri="{FF2B5EF4-FFF2-40B4-BE49-F238E27FC236}">
                    <a16:creationId xmlns:a16="http://schemas.microsoft.com/office/drawing/2014/main" id="{8BB48E3E-0E45-F146-9664-04EDB8CDA159}"/>
                  </a:ext>
                </a:extLst>
              </p:cNvPr>
              <p:cNvSpPr txBox="1"/>
              <p:nvPr/>
            </p:nvSpPr>
            <p:spPr>
              <a:xfrm>
                <a:off x="11951110" y="1206157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cxnSp>
            <p:nvCxnSpPr>
              <p:cNvPr id="1637" name="Straight Connector 1636">
                <a:extLst>
                  <a:ext uri="{FF2B5EF4-FFF2-40B4-BE49-F238E27FC236}">
                    <a16:creationId xmlns:a16="http://schemas.microsoft.com/office/drawing/2014/main" id="{1ADC0402-34FD-7348-995E-7E8571B19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12967961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8" name="Straight Connector 1637">
                <a:extLst>
                  <a:ext uri="{FF2B5EF4-FFF2-40B4-BE49-F238E27FC236}">
                    <a16:creationId xmlns:a16="http://schemas.microsoft.com/office/drawing/2014/main" id="{A24D0CB6-64FF-A343-8640-42F5EF61D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9018649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9" name="TextBox 1638">
                <a:extLst>
                  <a:ext uri="{FF2B5EF4-FFF2-40B4-BE49-F238E27FC236}">
                    <a16:creationId xmlns:a16="http://schemas.microsoft.com/office/drawing/2014/main" id="{6FC49173-7D67-6443-A7A5-BB7BED78CB41}"/>
                  </a:ext>
                </a:extLst>
              </p:cNvPr>
              <p:cNvSpPr txBox="1"/>
              <p:nvPr/>
            </p:nvSpPr>
            <p:spPr>
              <a:xfrm>
                <a:off x="8755231" y="1253080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640" name="TextBox 1639">
                <a:extLst>
                  <a:ext uri="{FF2B5EF4-FFF2-40B4-BE49-F238E27FC236}">
                    <a16:creationId xmlns:a16="http://schemas.microsoft.com/office/drawing/2014/main" id="{B07C6494-96F7-EC4B-895B-962F8F5E1A4C}"/>
                  </a:ext>
                </a:extLst>
              </p:cNvPr>
              <p:cNvSpPr txBox="1"/>
              <p:nvPr/>
            </p:nvSpPr>
            <p:spPr>
              <a:xfrm>
                <a:off x="9347189" y="1253080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641" name="TextBox 1640">
                <a:extLst>
                  <a:ext uri="{FF2B5EF4-FFF2-40B4-BE49-F238E27FC236}">
                    <a16:creationId xmlns:a16="http://schemas.microsoft.com/office/drawing/2014/main" id="{DDD45C48-8E07-E846-ADBC-7DC69D228141}"/>
                  </a:ext>
                </a:extLst>
              </p:cNvPr>
              <p:cNvSpPr txBox="1"/>
              <p:nvPr/>
            </p:nvSpPr>
            <p:spPr>
              <a:xfrm>
                <a:off x="9879834" y="1253080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642" name="TextBox 1641">
                <a:extLst>
                  <a:ext uri="{FF2B5EF4-FFF2-40B4-BE49-F238E27FC236}">
                    <a16:creationId xmlns:a16="http://schemas.microsoft.com/office/drawing/2014/main" id="{791830F3-59C5-2C46-B5AD-8D1D89D7DF01}"/>
                  </a:ext>
                </a:extLst>
              </p:cNvPr>
              <p:cNvSpPr txBox="1"/>
              <p:nvPr/>
            </p:nvSpPr>
            <p:spPr>
              <a:xfrm>
                <a:off x="10412480" y="1253080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643" name="TextBox 1642">
                <a:extLst>
                  <a:ext uri="{FF2B5EF4-FFF2-40B4-BE49-F238E27FC236}">
                    <a16:creationId xmlns:a16="http://schemas.microsoft.com/office/drawing/2014/main" id="{EE3DDE25-D226-8548-B851-9D059A71E595}"/>
                  </a:ext>
                </a:extLst>
              </p:cNvPr>
              <p:cNvSpPr txBox="1"/>
              <p:nvPr/>
            </p:nvSpPr>
            <p:spPr>
              <a:xfrm>
                <a:off x="10945126" y="1253080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644" name="TextBox 1643">
                <a:extLst>
                  <a:ext uri="{FF2B5EF4-FFF2-40B4-BE49-F238E27FC236}">
                    <a16:creationId xmlns:a16="http://schemas.microsoft.com/office/drawing/2014/main" id="{0B3C8273-F19E-1545-8C35-510CF938EDAD}"/>
                  </a:ext>
                </a:extLst>
              </p:cNvPr>
              <p:cNvSpPr txBox="1"/>
              <p:nvPr/>
            </p:nvSpPr>
            <p:spPr>
              <a:xfrm>
                <a:off x="11477771" y="1253080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645" name="TextBox 1644">
                <a:extLst>
                  <a:ext uri="{FF2B5EF4-FFF2-40B4-BE49-F238E27FC236}">
                    <a16:creationId xmlns:a16="http://schemas.microsoft.com/office/drawing/2014/main" id="{C861A0F1-867A-E74D-A46D-308140496E26}"/>
                  </a:ext>
                </a:extLst>
              </p:cNvPr>
              <p:cNvSpPr txBox="1"/>
              <p:nvPr/>
            </p:nvSpPr>
            <p:spPr>
              <a:xfrm>
                <a:off x="12010421" y="1253080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7107A080-B208-7C4C-BAD0-A107C381FDB8}"/>
                </a:ext>
              </a:extLst>
            </p:cNvPr>
            <p:cNvGrpSpPr/>
            <p:nvPr/>
          </p:nvGrpSpPr>
          <p:grpSpPr>
            <a:xfrm>
              <a:off x="13883076" y="772419"/>
              <a:ext cx="3773704" cy="3949312"/>
              <a:chOff x="8677274" y="4883344"/>
              <a:chExt cx="3773704" cy="3949312"/>
            </a:xfrm>
          </p:grpSpPr>
          <p:sp>
            <p:nvSpPr>
              <p:cNvPr id="1742" name="TextBox 1741">
                <a:extLst>
                  <a:ext uri="{FF2B5EF4-FFF2-40B4-BE49-F238E27FC236}">
                    <a16:creationId xmlns:a16="http://schemas.microsoft.com/office/drawing/2014/main" id="{09679461-DD3A-6942-976E-E26EE0C8FA15}"/>
                  </a:ext>
                </a:extLst>
              </p:cNvPr>
              <p:cNvSpPr txBox="1"/>
              <p:nvPr/>
            </p:nvSpPr>
            <p:spPr>
              <a:xfrm>
                <a:off x="9857046" y="5003575"/>
                <a:ext cx="1414170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MARCH</a:t>
                </a:r>
              </a:p>
            </p:txBody>
          </p:sp>
          <p:sp>
            <p:nvSpPr>
              <p:cNvPr id="1743" name="TextBox 1742">
                <a:extLst>
                  <a:ext uri="{FF2B5EF4-FFF2-40B4-BE49-F238E27FC236}">
                    <a16:creationId xmlns:a16="http://schemas.microsoft.com/office/drawing/2014/main" id="{B8536ECC-3482-EE44-9FEB-4F3B2027353E}"/>
                  </a:ext>
                </a:extLst>
              </p:cNvPr>
              <p:cNvSpPr txBox="1"/>
              <p:nvPr/>
            </p:nvSpPr>
            <p:spPr>
              <a:xfrm>
                <a:off x="8804924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744" name="TextBox 1743">
                <a:extLst>
                  <a:ext uri="{FF2B5EF4-FFF2-40B4-BE49-F238E27FC236}">
                    <a16:creationId xmlns:a16="http://schemas.microsoft.com/office/drawing/2014/main" id="{D4EC67D6-D1F8-0E4D-B777-9039EC8AA3BD}"/>
                  </a:ext>
                </a:extLst>
              </p:cNvPr>
              <p:cNvSpPr txBox="1"/>
              <p:nvPr/>
            </p:nvSpPr>
            <p:spPr>
              <a:xfrm>
                <a:off x="8755231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745" name="TextBox 1744">
                <a:extLst>
                  <a:ext uri="{FF2B5EF4-FFF2-40B4-BE49-F238E27FC236}">
                    <a16:creationId xmlns:a16="http://schemas.microsoft.com/office/drawing/2014/main" id="{A8189AEE-532F-3243-9348-81AEAFBD3126}"/>
                  </a:ext>
                </a:extLst>
              </p:cNvPr>
              <p:cNvSpPr txBox="1"/>
              <p:nvPr/>
            </p:nvSpPr>
            <p:spPr>
              <a:xfrm>
                <a:off x="8814542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746" name="TextBox 1745">
                <a:extLst>
                  <a:ext uri="{FF2B5EF4-FFF2-40B4-BE49-F238E27FC236}">
                    <a16:creationId xmlns:a16="http://schemas.microsoft.com/office/drawing/2014/main" id="{EB0052CE-5978-D344-92A1-CC5C6323D44E}"/>
                  </a:ext>
                </a:extLst>
              </p:cNvPr>
              <p:cNvSpPr txBox="1"/>
              <p:nvPr/>
            </p:nvSpPr>
            <p:spPr>
              <a:xfrm>
                <a:off x="8755231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747" name="TextBox 1746">
                <a:extLst>
                  <a:ext uri="{FF2B5EF4-FFF2-40B4-BE49-F238E27FC236}">
                    <a16:creationId xmlns:a16="http://schemas.microsoft.com/office/drawing/2014/main" id="{2C6FA8BA-4B22-844C-A653-69E0241232F1}"/>
                  </a:ext>
                </a:extLst>
              </p:cNvPr>
              <p:cNvSpPr txBox="1"/>
              <p:nvPr/>
            </p:nvSpPr>
            <p:spPr>
              <a:xfrm>
                <a:off x="8755231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748" name="TextBox 1747">
                <a:extLst>
                  <a:ext uri="{FF2B5EF4-FFF2-40B4-BE49-F238E27FC236}">
                    <a16:creationId xmlns:a16="http://schemas.microsoft.com/office/drawing/2014/main" id="{EF68CDFC-6B94-3B40-80BA-1A582F76DA7F}"/>
                  </a:ext>
                </a:extLst>
              </p:cNvPr>
              <p:cNvSpPr txBox="1"/>
              <p:nvPr/>
            </p:nvSpPr>
            <p:spPr>
              <a:xfrm>
                <a:off x="8755231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749" name="TextBox 1748">
                <a:extLst>
                  <a:ext uri="{FF2B5EF4-FFF2-40B4-BE49-F238E27FC236}">
                    <a16:creationId xmlns:a16="http://schemas.microsoft.com/office/drawing/2014/main" id="{D598FA86-19BA-EA48-AD6D-929A9A7076B2}"/>
                  </a:ext>
                </a:extLst>
              </p:cNvPr>
              <p:cNvSpPr txBox="1"/>
              <p:nvPr/>
            </p:nvSpPr>
            <p:spPr>
              <a:xfrm>
                <a:off x="9287076" y="5525861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750" name="TextBox 1749">
                <a:extLst>
                  <a:ext uri="{FF2B5EF4-FFF2-40B4-BE49-F238E27FC236}">
                    <a16:creationId xmlns:a16="http://schemas.microsoft.com/office/drawing/2014/main" id="{FF6F9E09-5E29-624D-BBBE-37B05BC938CB}"/>
                  </a:ext>
                </a:extLst>
              </p:cNvPr>
              <p:cNvSpPr txBox="1"/>
              <p:nvPr/>
            </p:nvSpPr>
            <p:spPr>
              <a:xfrm>
                <a:off x="9287878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751" name="TextBox 1750">
                <a:extLst>
                  <a:ext uri="{FF2B5EF4-FFF2-40B4-BE49-F238E27FC236}">
                    <a16:creationId xmlns:a16="http://schemas.microsoft.com/office/drawing/2014/main" id="{B666600C-E840-FE4C-9E08-48062E1BA0DD}"/>
                  </a:ext>
                </a:extLst>
              </p:cNvPr>
              <p:cNvSpPr txBox="1"/>
              <p:nvPr/>
            </p:nvSpPr>
            <p:spPr>
              <a:xfrm>
                <a:off x="9347189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752" name="TextBox 1751">
                <a:extLst>
                  <a:ext uri="{FF2B5EF4-FFF2-40B4-BE49-F238E27FC236}">
                    <a16:creationId xmlns:a16="http://schemas.microsoft.com/office/drawing/2014/main" id="{F371C675-171D-374E-B72C-87D5B855AA22}"/>
                  </a:ext>
                </a:extLst>
              </p:cNvPr>
              <p:cNvSpPr txBox="1"/>
              <p:nvPr/>
            </p:nvSpPr>
            <p:spPr>
              <a:xfrm>
                <a:off x="9287878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753" name="TextBox 1752">
                <a:extLst>
                  <a:ext uri="{FF2B5EF4-FFF2-40B4-BE49-F238E27FC236}">
                    <a16:creationId xmlns:a16="http://schemas.microsoft.com/office/drawing/2014/main" id="{FDFA54B6-CC3B-3049-A33F-36B9EEAAB457}"/>
                  </a:ext>
                </a:extLst>
              </p:cNvPr>
              <p:cNvSpPr txBox="1"/>
              <p:nvPr/>
            </p:nvSpPr>
            <p:spPr>
              <a:xfrm>
                <a:off x="9287878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754" name="TextBox 1753">
                <a:extLst>
                  <a:ext uri="{FF2B5EF4-FFF2-40B4-BE49-F238E27FC236}">
                    <a16:creationId xmlns:a16="http://schemas.microsoft.com/office/drawing/2014/main" id="{3A2D5573-40F1-764E-A3B2-2EB39CEA1F04}"/>
                  </a:ext>
                </a:extLst>
              </p:cNvPr>
              <p:cNvSpPr txBox="1"/>
              <p:nvPr/>
            </p:nvSpPr>
            <p:spPr>
              <a:xfrm>
                <a:off x="9287878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755" name="TextBox 1754">
                <a:extLst>
                  <a:ext uri="{FF2B5EF4-FFF2-40B4-BE49-F238E27FC236}">
                    <a16:creationId xmlns:a16="http://schemas.microsoft.com/office/drawing/2014/main" id="{427C80F6-49F7-E746-AAF5-50906FB527C2}"/>
                  </a:ext>
                </a:extLst>
              </p:cNvPr>
              <p:cNvSpPr txBox="1"/>
              <p:nvPr/>
            </p:nvSpPr>
            <p:spPr>
              <a:xfrm>
                <a:off x="9864605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756" name="TextBox 1755">
                <a:extLst>
                  <a:ext uri="{FF2B5EF4-FFF2-40B4-BE49-F238E27FC236}">
                    <a16:creationId xmlns:a16="http://schemas.microsoft.com/office/drawing/2014/main" id="{D24A32D1-6793-CD45-BD3E-552962F015DA}"/>
                  </a:ext>
                </a:extLst>
              </p:cNvPr>
              <p:cNvSpPr txBox="1"/>
              <p:nvPr/>
            </p:nvSpPr>
            <p:spPr>
              <a:xfrm>
                <a:off x="9820523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757" name="TextBox 1756">
                <a:extLst>
                  <a:ext uri="{FF2B5EF4-FFF2-40B4-BE49-F238E27FC236}">
                    <a16:creationId xmlns:a16="http://schemas.microsoft.com/office/drawing/2014/main" id="{E3683C32-A580-5A41-8235-BEE836BD5F46}"/>
                  </a:ext>
                </a:extLst>
              </p:cNvPr>
              <p:cNvSpPr txBox="1"/>
              <p:nvPr/>
            </p:nvSpPr>
            <p:spPr>
              <a:xfrm>
                <a:off x="9879834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758" name="TextBox 1757">
                <a:extLst>
                  <a:ext uri="{FF2B5EF4-FFF2-40B4-BE49-F238E27FC236}">
                    <a16:creationId xmlns:a16="http://schemas.microsoft.com/office/drawing/2014/main" id="{42835AA5-37D6-7542-846A-0D0B5E7499B1}"/>
                  </a:ext>
                </a:extLst>
              </p:cNvPr>
              <p:cNvSpPr txBox="1"/>
              <p:nvPr/>
            </p:nvSpPr>
            <p:spPr>
              <a:xfrm>
                <a:off x="9820523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759" name="TextBox 1758">
                <a:extLst>
                  <a:ext uri="{FF2B5EF4-FFF2-40B4-BE49-F238E27FC236}">
                    <a16:creationId xmlns:a16="http://schemas.microsoft.com/office/drawing/2014/main" id="{3ED79E8D-68D6-314A-8507-2A8555327A01}"/>
                  </a:ext>
                </a:extLst>
              </p:cNvPr>
              <p:cNvSpPr txBox="1"/>
              <p:nvPr/>
            </p:nvSpPr>
            <p:spPr>
              <a:xfrm>
                <a:off x="9820523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760" name="TextBox 1759">
                <a:extLst>
                  <a:ext uri="{FF2B5EF4-FFF2-40B4-BE49-F238E27FC236}">
                    <a16:creationId xmlns:a16="http://schemas.microsoft.com/office/drawing/2014/main" id="{4CCE3544-3F8D-6F4A-A9FD-BE914CDA687E}"/>
                  </a:ext>
                </a:extLst>
              </p:cNvPr>
              <p:cNvSpPr txBox="1"/>
              <p:nvPr/>
            </p:nvSpPr>
            <p:spPr>
              <a:xfrm>
                <a:off x="9820523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761" name="TextBox 1760">
                <a:extLst>
                  <a:ext uri="{FF2B5EF4-FFF2-40B4-BE49-F238E27FC236}">
                    <a16:creationId xmlns:a16="http://schemas.microsoft.com/office/drawing/2014/main" id="{E91C27A3-26CF-7641-9952-210CD9686586}"/>
                  </a:ext>
                </a:extLst>
              </p:cNvPr>
              <p:cNvSpPr txBox="1"/>
              <p:nvPr/>
            </p:nvSpPr>
            <p:spPr>
              <a:xfrm>
                <a:off x="10338743" y="5525861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762" name="TextBox 1761">
                <a:extLst>
                  <a:ext uri="{FF2B5EF4-FFF2-40B4-BE49-F238E27FC236}">
                    <a16:creationId xmlns:a16="http://schemas.microsoft.com/office/drawing/2014/main" id="{B3B52D97-6654-8E46-9187-4A9228B3DB17}"/>
                  </a:ext>
                </a:extLst>
              </p:cNvPr>
              <p:cNvSpPr txBox="1"/>
              <p:nvPr/>
            </p:nvSpPr>
            <p:spPr>
              <a:xfrm>
                <a:off x="10412480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763" name="TextBox 1762">
                <a:extLst>
                  <a:ext uri="{FF2B5EF4-FFF2-40B4-BE49-F238E27FC236}">
                    <a16:creationId xmlns:a16="http://schemas.microsoft.com/office/drawing/2014/main" id="{36AD99BA-811C-644F-A3C5-C84C024C4182}"/>
                  </a:ext>
                </a:extLst>
              </p:cNvPr>
              <p:cNvSpPr txBox="1"/>
              <p:nvPr/>
            </p:nvSpPr>
            <p:spPr>
              <a:xfrm>
                <a:off x="10412480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764" name="TextBox 1763">
                <a:extLst>
                  <a:ext uri="{FF2B5EF4-FFF2-40B4-BE49-F238E27FC236}">
                    <a16:creationId xmlns:a16="http://schemas.microsoft.com/office/drawing/2014/main" id="{0350661E-2391-F74E-A978-6A5C3148CA7B}"/>
                  </a:ext>
                </a:extLst>
              </p:cNvPr>
              <p:cNvSpPr txBox="1"/>
              <p:nvPr/>
            </p:nvSpPr>
            <p:spPr>
              <a:xfrm>
                <a:off x="10353169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765" name="TextBox 1764">
                <a:extLst>
                  <a:ext uri="{FF2B5EF4-FFF2-40B4-BE49-F238E27FC236}">
                    <a16:creationId xmlns:a16="http://schemas.microsoft.com/office/drawing/2014/main" id="{1A5A37BE-411B-FD49-A7D8-8D616A52EDA7}"/>
                  </a:ext>
                </a:extLst>
              </p:cNvPr>
              <p:cNvSpPr txBox="1"/>
              <p:nvPr/>
            </p:nvSpPr>
            <p:spPr>
              <a:xfrm>
                <a:off x="10353169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766" name="TextBox 1765">
                <a:extLst>
                  <a:ext uri="{FF2B5EF4-FFF2-40B4-BE49-F238E27FC236}">
                    <a16:creationId xmlns:a16="http://schemas.microsoft.com/office/drawing/2014/main" id="{9BDBC3D8-36CF-7244-9C81-F86CE5BFB73C}"/>
                  </a:ext>
                </a:extLst>
              </p:cNvPr>
              <p:cNvSpPr txBox="1"/>
              <p:nvPr/>
            </p:nvSpPr>
            <p:spPr>
              <a:xfrm>
                <a:off x="10353169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767" name="TextBox 1766">
                <a:extLst>
                  <a:ext uri="{FF2B5EF4-FFF2-40B4-BE49-F238E27FC236}">
                    <a16:creationId xmlns:a16="http://schemas.microsoft.com/office/drawing/2014/main" id="{24EFEC72-B114-E741-AFAD-3F62ABFB437F}"/>
                  </a:ext>
                </a:extLst>
              </p:cNvPr>
              <p:cNvSpPr txBox="1"/>
              <p:nvPr/>
            </p:nvSpPr>
            <p:spPr>
              <a:xfrm>
                <a:off x="10929897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768" name="TextBox 1767">
                <a:extLst>
                  <a:ext uri="{FF2B5EF4-FFF2-40B4-BE49-F238E27FC236}">
                    <a16:creationId xmlns:a16="http://schemas.microsoft.com/office/drawing/2014/main" id="{C833EAFA-0932-1343-9B6D-B887ADD186C9}"/>
                  </a:ext>
                </a:extLst>
              </p:cNvPr>
              <p:cNvSpPr txBox="1"/>
              <p:nvPr/>
            </p:nvSpPr>
            <p:spPr>
              <a:xfrm>
                <a:off x="10945126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769" name="TextBox 1768">
                <a:extLst>
                  <a:ext uri="{FF2B5EF4-FFF2-40B4-BE49-F238E27FC236}">
                    <a16:creationId xmlns:a16="http://schemas.microsoft.com/office/drawing/2014/main" id="{0E6F071C-3EBF-BD49-B966-38647FBE141F}"/>
                  </a:ext>
                </a:extLst>
              </p:cNvPr>
              <p:cNvSpPr txBox="1"/>
              <p:nvPr/>
            </p:nvSpPr>
            <p:spPr>
              <a:xfrm>
                <a:off x="10945126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770" name="TextBox 1769">
                <a:extLst>
                  <a:ext uri="{FF2B5EF4-FFF2-40B4-BE49-F238E27FC236}">
                    <a16:creationId xmlns:a16="http://schemas.microsoft.com/office/drawing/2014/main" id="{9245AA4B-4A14-AC47-87C4-584CEE4B79D0}"/>
                  </a:ext>
                </a:extLst>
              </p:cNvPr>
              <p:cNvSpPr txBox="1"/>
              <p:nvPr/>
            </p:nvSpPr>
            <p:spPr>
              <a:xfrm>
                <a:off x="10885815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771" name="TextBox 1770">
                <a:extLst>
                  <a:ext uri="{FF2B5EF4-FFF2-40B4-BE49-F238E27FC236}">
                    <a16:creationId xmlns:a16="http://schemas.microsoft.com/office/drawing/2014/main" id="{405B598B-A344-6F4F-B784-DDF8B33D9333}"/>
                  </a:ext>
                </a:extLst>
              </p:cNvPr>
              <p:cNvSpPr txBox="1"/>
              <p:nvPr/>
            </p:nvSpPr>
            <p:spPr>
              <a:xfrm>
                <a:off x="10885815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772" name="TextBox 1771">
                <a:extLst>
                  <a:ext uri="{FF2B5EF4-FFF2-40B4-BE49-F238E27FC236}">
                    <a16:creationId xmlns:a16="http://schemas.microsoft.com/office/drawing/2014/main" id="{CCC55B77-2C44-CE49-8B75-2513141FEF7B}"/>
                  </a:ext>
                </a:extLst>
              </p:cNvPr>
              <p:cNvSpPr txBox="1"/>
              <p:nvPr/>
            </p:nvSpPr>
            <p:spPr>
              <a:xfrm>
                <a:off x="10885815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773" name="TextBox 1772">
                <a:extLst>
                  <a:ext uri="{FF2B5EF4-FFF2-40B4-BE49-F238E27FC236}">
                    <a16:creationId xmlns:a16="http://schemas.microsoft.com/office/drawing/2014/main" id="{F6958A4D-7C23-C348-B50D-4BED1955B6F9}"/>
                  </a:ext>
                </a:extLst>
              </p:cNvPr>
              <p:cNvSpPr txBox="1"/>
              <p:nvPr/>
            </p:nvSpPr>
            <p:spPr>
              <a:xfrm>
                <a:off x="11464948" y="5525861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774" name="TextBox 1773">
                <a:extLst>
                  <a:ext uri="{FF2B5EF4-FFF2-40B4-BE49-F238E27FC236}">
                    <a16:creationId xmlns:a16="http://schemas.microsoft.com/office/drawing/2014/main" id="{4E7AC5B1-6E98-444B-A674-21D81E34F2FA}"/>
                  </a:ext>
                </a:extLst>
              </p:cNvPr>
              <p:cNvSpPr txBox="1"/>
              <p:nvPr/>
            </p:nvSpPr>
            <p:spPr>
              <a:xfrm>
                <a:off x="11477771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775" name="TextBox 1774">
                <a:extLst>
                  <a:ext uri="{FF2B5EF4-FFF2-40B4-BE49-F238E27FC236}">
                    <a16:creationId xmlns:a16="http://schemas.microsoft.com/office/drawing/2014/main" id="{F4B5D868-CBEF-604C-A4DE-EF0D3C2C16D2}"/>
                  </a:ext>
                </a:extLst>
              </p:cNvPr>
              <p:cNvSpPr txBox="1"/>
              <p:nvPr/>
            </p:nvSpPr>
            <p:spPr>
              <a:xfrm>
                <a:off x="11418460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776" name="TextBox 1775">
                <a:extLst>
                  <a:ext uri="{FF2B5EF4-FFF2-40B4-BE49-F238E27FC236}">
                    <a16:creationId xmlns:a16="http://schemas.microsoft.com/office/drawing/2014/main" id="{29F69F77-BBA1-BC44-AF5A-6D197E55073E}"/>
                  </a:ext>
                </a:extLst>
              </p:cNvPr>
              <p:cNvSpPr txBox="1"/>
              <p:nvPr/>
            </p:nvSpPr>
            <p:spPr>
              <a:xfrm>
                <a:off x="1141846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777" name="TextBox 1776">
                <a:extLst>
                  <a:ext uri="{FF2B5EF4-FFF2-40B4-BE49-F238E27FC236}">
                    <a16:creationId xmlns:a16="http://schemas.microsoft.com/office/drawing/2014/main" id="{1EB948B6-4840-5D4F-9400-5636B3A3BEF9}"/>
                  </a:ext>
                </a:extLst>
              </p:cNvPr>
              <p:cNvSpPr txBox="1"/>
              <p:nvPr/>
            </p:nvSpPr>
            <p:spPr>
              <a:xfrm>
                <a:off x="1141846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778" name="TextBox 1777">
                <a:extLst>
                  <a:ext uri="{FF2B5EF4-FFF2-40B4-BE49-F238E27FC236}">
                    <a16:creationId xmlns:a16="http://schemas.microsoft.com/office/drawing/2014/main" id="{CA975F7D-9765-E848-9330-75772238747A}"/>
                  </a:ext>
                </a:extLst>
              </p:cNvPr>
              <p:cNvSpPr txBox="1"/>
              <p:nvPr/>
            </p:nvSpPr>
            <p:spPr>
              <a:xfrm>
                <a:off x="11418460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779" name="TextBox 1778">
                <a:extLst>
                  <a:ext uri="{FF2B5EF4-FFF2-40B4-BE49-F238E27FC236}">
                    <a16:creationId xmlns:a16="http://schemas.microsoft.com/office/drawing/2014/main" id="{EF39A918-8940-9F44-BCEF-D02DE62802FF}"/>
                  </a:ext>
                </a:extLst>
              </p:cNvPr>
              <p:cNvSpPr txBox="1"/>
              <p:nvPr/>
            </p:nvSpPr>
            <p:spPr>
              <a:xfrm>
                <a:off x="12000803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780" name="TextBox 1779">
                <a:extLst>
                  <a:ext uri="{FF2B5EF4-FFF2-40B4-BE49-F238E27FC236}">
                    <a16:creationId xmlns:a16="http://schemas.microsoft.com/office/drawing/2014/main" id="{54AFEDEC-6E44-3B40-94AF-B958BA2AD1E3}"/>
                  </a:ext>
                </a:extLst>
              </p:cNvPr>
              <p:cNvSpPr txBox="1"/>
              <p:nvPr/>
            </p:nvSpPr>
            <p:spPr>
              <a:xfrm>
                <a:off x="12010421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781" name="TextBox 1780">
                <a:extLst>
                  <a:ext uri="{FF2B5EF4-FFF2-40B4-BE49-F238E27FC236}">
                    <a16:creationId xmlns:a16="http://schemas.microsoft.com/office/drawing/2014/main" id="{3E6D066A-184D-6941-9ACE-3A48BE937816}"/>
                  </a:ext>
                </a:extLst>
              </p:cNvPr>
              <p:cNvSpPr txBox="1"/>
              <p:nvPr/>
            </p:nvSpPr>
            <p:spPr>
              <a:xfrm>
                <a:off x="11951110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782" name="TextBox 1781">
                <a:extLst>
                  <a:ext uri="{FF2B5EF4-FFF2-40B4-BE49-F238E27FC236}">
                    <a16:creationId xmlns:a16="http://schemas.microsoft.com/office/drawing/2014/main" id="{B850E506-8722-9442-9CD0-3C58D5357E48}"/>
                  </a:ext>
                </a:extLst>
              </p:cNvPr>
              <p:cNvSpPr txBox="1"/>
              <p:nvPr/>
            </p:nvSpPr>
            <p:spPr>
              <a:xfrm>
                <a:off x="1195111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783" name="TextBox 1782">
                <a:extLst>
                  <a:ext uri="{FF2B5EF4-FFF2-40B4-BE49-F238E27FC236}">
                    <a16:creationId xmlns:a16="http://schemas.microsoft.com/office/drawing/2014/main" id="{3E3B78D9-F646-A543-B974-93D6B09155E9}"/>
                  </a:ext>
                </a:extLst>
              </p:cNvPr>
              <p:cNvSpPr txBox="1"/>
              <p:nvPr/>
            </p:nvSpPr>
            <p:spPr>
              <a:xfrm>
                <a:off x="1195111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784" name="TextBox 1783">
                <a:extLst>
                  <a:ext uri="{FF2B5EF4-FFF2-40B4-BE49-F238E27FC236}">
                    <a16:creationId xmlns:a16="http://schemas.microsoft.com/office/drawing/2014/main" id="{1458A7BF-5B78-A846-9F8A-DCCEFD9FBDAA}"/>
                  </a:ext>
                </a:extLst>
              </p:cNvPr>
              <p:cNvSpPr txBox="1"/>
              <p:nvPr/>
            </p:nvSpPr>
            <p:spPr>
              <a:xfrm>
                <a:off x="12010421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cxnSp>
            <p:nvCxnSpPr>
              <p:cNvPr id="1785" name="Straight Connector 1784">
                <a:extLst>
                  <a:ext uri="{FF2B5EF4-FFF2-40B4-BE49-F238E27FC236}">
                    <a16:creationId xmlns:a16="http://schemas.microsoft.com/office/drawing/2014/main" id="{D5EB3B5D-7FF3-7B48-8CC4-2720BFA1C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8832656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6" name="Straight Connector 1785">
                <a:extLst>
                  <a:ext uri="{FF2B5EF4-FFF2-40B4-BE49-F238E27FC236}">
                    <a16:creationId xmlns:a16="http://schemas.microsoft.com/office/drawing/2014/main" id="{DB2910D7-1924-E54D-92ED-CA7E78C72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4883344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7" name="Group 1786">
              <a:extLst>
                <a:ext uri="{FF2B5EF4-FFF2-40B4-BE49-F238E27FC236}">
                  <a16:creationId xmlns:a16="http://schemas.microsoft.com/office/drawing/2014/main" id="{7FE6D0CC-A696-4545-BE79-351A894F3A36}"/>
                </a:ext>
              </a:extLst>
            </p:cNvPr>
            <p:cNvGrpSpPr/>
            <p:nvPr/>
          </p:nvGrpSpPr>
          <p:grpSpPr>
            <a:xfrm>
              <a:off x="8677274" y="772419"/>
              <a:ext cx="3773704" cy="3949312"/>
              <a:chOff x="8677274" y="4883344"/>
              <a:chExt cx="3773704" cy="3949312"/>
            </a:xfrm>
          </p:grpSpPr>
          <p:sp>
            <p:nvSpPr>
              <p:cNvPr id="1788" name="Oval 1787">
                <a:extLst>
                  <a:ext uri="{FF2B5EF4-FFF2-40B4-BE49-F238E27FC236}">
                    <a16:creationId xmlns:a16="http://schemas.microsoft.com/office/drawing/2014/main" id="{ECF1E6D1-6FC9-C54B-95D9-30843629C9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04532" y="6932325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1789" name="TextBox 1788">
                <a:extLst>
                  <a:ext uri="{FF2B5EF4-FFF2-40B4-BE49-F238E27FC236}">
                    <a16:creationId xmlns:a16="http://schemas.microsoft.com/office/drawing/2014/main" id="{16774C73-C1F2-4742-A967-D4E6EBFD3C7C}"/>
                  </a:ext>
                </a:extLst>
              </p:cNvPr>
              <p:cNvSpPr txBox="1"/>
              <p:nvPr/>
            </p:nvSpPr>
            <p:spPr>
              <a:xfrm>
                <a:off x="9651061" y="5003575"/>
                <a:ext cx="1826141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FEBRUARY</a:t>
                </a:r>
              </a:p>
            </p:txBody>
          </p:sp>
          <p:sp>
            <p:nvSpPr>
              <p:cNvPr id="1790" name="TextBox 1789">
                <a:extLst>
                  <a:ext uri="{FF2B5EF4-FFF2-40B4-BE49-F238E27FC236}">
                    <a16:creationId xmlns:a16="http://schemas.microsoft.com/office/drawing/2014/main" id="{F0117C31-19C9-F149-A727-7E3EFA238D51}"/>
                  </a:ext>
                </a:extLst>
              </p:cNvPr>
              <p:cNvSpPr txBox="1"/>
              <p:nvPr/>
            </p:nvSpPr>
            <p:spPr>
              <a:xfrm>
                <a:off x="8804924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791" name="TextBox 1790">
                <a:extLst>
                  <a:ext uri="{FF2B5EF4-FFF2-40B4-BE49-F238E27FC236}">
                    <a16:creationId xmlns:a16="http://schemas.microsoft.com/office/drawing/2014/main" id="{04139E62-47FB-3944-A374-2DE9FAE2F6EF}"/>
                  </a:ext>
                </a:extLst>
              </p:cNvPr>
              <p:cNvSpPr txBox="1"/>
              <p:nvPr/>
            </p:nvSpPr>
            <p:spPr>
              <a:xfrm>
                <a:off x="8755231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792" name="TextBox 1791">
                <a:extLst>
                  <a:ext uri="{FF2B5EF4-FFF2-40B4-BE49-F238E27FC236}">
                    <a16:creationId xmlns:a16="http://schemas.microsoft.com/office/drawing/2014/main" id="{E453EEEF-A762-2C4F-AC72-8851FE717DBD}"/>
                  </a:ext>
                </a:extLst>
              </p:cNvPr>
              <p:cNvSpPr txBox="1"/>
              <p:nvPr/>
            </p:nvSpPr>
            <p:spPr>
              <a:xfrm>
                <a:off x="8814542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793" name="TextBox 1792">
                <a:extLst>
                  <a:ext uri="{FF2B5EF4-FFF2-40B4-BE49-F238E27FC236}">
                    <a16:creationId xmlns:a16="http://schemas.microsoft.com/office/drawing/2014/main" id="{D799F2AB-2D91-A34B-A4FB-E62599AE88F7}"/>
                  </a:ext>
                </a:extLst>
              </p:cNvPr>
              <p:cNvSpPr txBox="1"/>
              <p:nvPr/>
            </p:nvSpPr>
            <p:spPr>
              <a:xfrm>
                <a:off x="8755231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794" name="TextBox 1793">
                <a:extLst>
                  <a:ext uri="{FF2B5EF4-FFF2-40B4-BE49-F238E27FC236}">
                    <a16:creationId xmlns:a16="http://schemas.microsoft.com/office/drawing/2014/main" id="{F361B94F-3124-BF47-A8B9-D3A837CD348D}"/>
                  </a:ext>
                </a:extLst>
              </p:cNvPr>
              <p:cNvSpPr txBox="1"/>
              <p:nvPr/>
            </p:nvSpPr>
            <p:spPr>
              <a:xfrm>
                <a:off x="8755231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795" name="TextBox 1794">
                <a:extLst>
                  <a:ext uri="{FF2B5EF4-FFF2-40B4-BE49-F238E27FC236}">
                    <a16:creationId xmlns:a16="http://schemas.microsoft.com/office/drawing/2014/main" id="{EE2B77ED-9627-5A4A-A2FC-2B5A66C7FD3F}"/>
                  </a:ext>
                </a:extLst>
              </p:cNvPr>
              <p:cNvSpPr txBox="1"/>
              <p:nvPr/>
            </p:nvSpPr>
            <p:spPr>
              <a:xfrm>
                <a:off x="8755231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796" name="TextBox 1795">
                <a:extLst>
                  <a:ext uri="{FF2B5EF4-FFF2-40B4-BE49-F238E27FC236}">
                    <a16:creationId xmlns:a16="http://schemas.microsoft.com/office/drawing/2014/main" id="{C08D7D29-7F0D-214D-864E-E06352D87294}"/>
                  </a:ext>
                </a:extLst>
              </p:cNvPr>
              <p:cNvSpPr txBox="1"/>
              <p:nvPr/>
            </p:nvSpPr>
            <p:spPr>
              <a:xfrm>
                <a:off x="9287076" y="5525861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797" name="TextBox 1796">
                <a:extLst>
                  <a:ext uri="{FF2B5EF4-FFF2-40B4-BE49-F238E27FC236}">
                    <a16:creationId xmlns:a16="http://schemas.microsoft.com/office/drawing/2014/main" id="{E08CB873-7C4C-5A45-A9C2-B9E90E6AA804}"/>
                  </a:ext>
                </a:extLst>
              </p:cNvPr>
              <p:cNvSpPr txBox="1"/>
              <p:nvPr/>
            </p:nvSpPr>
            <p:spPr>
              <a:xfrm>
                <a:off x="9287878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798" name="TextBox 1797">
                <a:extLst>
                  <a:ext uri="{FF2B5EF4-FFF2-40B4-BE49-F238E27FC236}">
                    <a16:creationId xmlns:a16="http://schemas.microsoft.com/office/drawing/2014/main" id="{6A583FD4-C77B-2441-BA67-8F8EB9B0E25D}"/>
                  </a:ext>
                </a:extLst>
              </p:cNvPr>
              <p:cNvSpPr txBox="1"/>
              <p:nvPr/>
            </p:nvSpPr>
            <p:spPr>
              <a:xfrm>
                <a:off x="9347189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799" name="TextBox 1798">
                <a:extLst>
                  <a:ext uri="{FF2B5EF4-FFF2-40B4-BE49-F238E27FC236}">
                    <a16:creationId xmlns:a16="http://schemas.microsoft.com/office/drawing/2014/main" id="{03BAC3AD-5738-3246-BD1F-C6FB1210F209}"/>
                  </a:ext>
                </a:extLst>
              </p:cNvPr>
              <p:cNvSpPr txBox="1"/>
              <p:nvPr/>
            </p:nvSpPr>
            <p:spPr>
              <a:xfrm>
                <a:off x="9287878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800" name="TextBox 1799">
                <a:extLst>
                  <a:ext uri="{FF2B5EF4-FFF2-40B4-BE49-F238E27FC236}">
                    <a16:creationId xmlns:a16="http://schemas.microsoft.com/office/drawing/2014/main" id="{B19BD2A2-2EB0-BA46-97E2-7A5E4715995E}"/>
                  </a:ext>
                </a:extLst>
              </p:cNvPr>
              <p:cNvSpPr txBox="1"/>
              <p:nvPr/>
            </p:nvSpPr>
            <p:spPr>
              <a:xfrm>
                <a:off x="9287878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801" name="TextBox 1800">
                <a:extLst>
                  <a:ext uri="{FF2B5EF4-FFF2-40B4-BE49-F238E27FC236}">
                    <a16:creationId xmlns:a16="http://schemas.microsoft.com/office/drawing/2014/main" id="{44A91E75-F1B3-7449-9F98-1C66F896C309}"/>
                  </a:ext>
                </a:extLst>
              </p:cNvPr>
              <p:cNvSpPr txBox="1"/>
              <p:nvPr/>
            </p:nvSpPr>
            <p:spPr>
              <a:xfrm>
                <a:off x="9287878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802" name="TextBox 1801">
                <a:extLst>
                  <a:ext uri="{FF2B5EF4-FFF2-40B4-BE49-F238E27FC236}">
                    <a16:creationId xmlns:a16="http://schemas.microsoft.com/office/drawing/2014/main" id="{A8AF17D9-9DC0-E34A-9176-478B18142729}"/>
                  </a:ext>
                </a:extLst>
              </p:cNvPr>
              <p:cNvSpPr txBox="1"/>
              <p:nvPr/>
            </p:nvSpPr>
            <p:spPr>
              <a:xfrm>
                <a:off x="9864605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803" name="TextBox 1802">
                <a:extLst>
                  <a:ext uri="{FF2B5EF4-FFF2-40B4-BE49-F238E27FC236}">
                    <a16:creationId xmlns:a16="http://schemas.microsoft.com/office/drawing/2014/main" id="{E7AF9669-E0C3-9041-BF63-BFDDEA35D796}"/>
                  </a:ext>
                </a:extLst>
              </p:cNvPr>
              <p:cNvSpPr txBox="1"/>
              <p:nvPr/>
            </p:nvSpPr>
            <p:spPr>
              <a:xfrm>
                <a:off x="9820523" y="6056648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804" name="TextBox 1803">
                <a:extLst>
                  <a:ext uri="{FF2B5EF4-FFF2-40B4-BE49-F238E27FC236}">
                    <a16:creationId xmlns:a16="http://schemas.microsoft.com/office/drawing/2014/main" id="{CA2FD05A-12D1-654D-B074-E83348623FD2}"/>
                  </a:ext>
                </a:extLst>
              </p:cNvPr>
              <p:cNvSpPr txBox="1"/>
              <p:nvPr/>
            </p:nvSpPr>
            <p:spPr>
              <a:xfrm>
                <a:off x="9879834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805" name="TextBox 1804">
                <a:extLst>
                  <a:ext uri="{FF2B5EF4-FFF2-40B4-BE49-F238E27FC236}">
                    <a16:creationId xmlns:a16="http://schemas.microsoft.com/office/drawing/2014/main" id="{6915EB07-882A-8246-9A30-EF5DD76F5B5C}"/>
                  </a:ext>
                </a:extLst>
              </p:cNvPr>
              <p:cNvSpPr txBox="1"/>
              <p:nvPr/>
            </p:nvSpPr>
            <p:spPr>
              <a:xfrm>
                <a:off x="9820523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806" name="TextBox 1805">
                <a:extLst>
                  <a:ext uri="{FF2B5EF4-FFF2-40B4-BE49-F238E27FC236}">
                    <a16:creationId xmlns:a16="http://schemas.microsoft.com/office/drawing/2014/main" id="{32E7F8B8-0D05-C94F-91B0-21B74F3224F4}"/>
                  </a:ext>
                </a:extLst>
              </p:cNvPr>
              <p:cNvSpPr txBox="1"/>
              <p:nvPr/>
            </p:nvSpPr>
            <p:spPr>
              <a:xfrm>
                <a:off x="9820523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807" name="TextBox 1806">
                <a:extLst>
                  <a:ext uri="{FF2B5EF4-FFF2-40B4-BE49-F238E27FC236}">
                    <a16:creationId xmlns:a16="http://schemas.microsoft.com/office/drawing/2014/main" id="{369664A0-44BA-9D43-BACD-BF7FB5D1F10A}"/>
                  </a:ext>
                </a:extLst>
              </p:cNvPr>
              <p:cNvSpPr txBox="1"/>
              <p:nvPr/>
            </p:nvSpPr>
            <p:spPr>
              <a:xfrm>
                <a:off x="9820523" y="792627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808" name="TextBox 1807">
                <a:extLst>
                  <a:ext uri="{FF2B5EF4-FFF2-40B4-BE49-F238E27FC236}">
                    <a16:creationId xmlns:a16="http://schemas.microsoft.com/office/drawing/2014/main" id="{8F713DEF-B1A1-8344-A5B8-F939FC8ED05B}"/>
                  </a:ext>
                </a:extLst>
              </p:cNvPr>
              <p:cNvSpPr txBox="1"/>
              <p:nvPr/>
            </p:nvSpPr>
            <p:spPr>
              <a:xfrm>
                <a:off x="10338743" y="5525861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809" name="TextBox 1808">
                <a:extLst>
                  <a:ext uri="{FF2B5EF4-FFF2-40B4-BE49-F238E27FC236}">
                    <a16:creationId xmlns:a16="http://schemas.microsoft.com/office/drawing/2014/main" id="{12665DD5-6DB1-D843-96FE-98010A7F18F6}"/>
                  </a:ext>
                </a:extLst>
              </p:cNvPr>
              <p:cNvSpPr txBox="1"/>
              <p:nvPr/>
            </p:nvSpPr>
            <p:spPr>
              <a:xfrm>
                <a:off x="10412480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810" name="TextBox 1809">
                <a:extLst>
                  <a:ext uri="{FF2B5EF4-FFF2-40B4-BE49-F238E27FC236}">
                    <a16:creationId xmlns:a16="http://schemas.microsoft.com/office/drawing/2014/main" id="{4462E377-4FFE-AB40-82FD-D50CA7BF4878}"/>
                  </a:ext>
                </a:extLst>
              </p:cNvPr>
              <p:cNvSpPr txBox="1"/>
              <p:nvPr/>
            </p:nvSpPr>
            <p:spPr>
              <a:xfrm>
                <a:off x="10412480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811" name="TextBox 1810">
                <a:extLst>
                  <a:ext uri="{FF2B5EF4-FFF2-40B4-BE49-F238E27FC236}">
                    <a16:creationId xmlns:a16="http://schemas.microsoft.com/office/drawing/2014/main" id="{BA990283-56FD-854F-BAAB-F89DDE3BA4FE}"/>
                  </a:ext>
                </a:extLst>
              </p:cNvPr>
              <p:cNvSpPr txBox="1"/>
              <p:nvPr/>
            </p:nvSpPr>
            <p:spPr>
              <a:xfrm>
                <a:off x="10353169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812" name="TextBox 1811">
                <a:extLst>
                  <a:ext uri="{FF2B5EF4-FFF2-40B4-BE49-F238E27FC236}">
                    <a16:creationId xmlns:a16="http://schemas.microsoft.com/office/drawing/2014/main" id="{00D22F84-2560-1E40-8BD1-7CDC953D1F77}"/>
                  </a:ext>
                </a:extLst>
              </p:cNvPr>
              <p:cNvSpPr txBox="1"/>
              <p:nvPr/>
            </p:nvSpPr>
            <p:spPr>
              <a:xfrm>
                <a:off x="10353169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813" name="TextBox 1812">
                <a:extLst>
                  <a:ext uri="{FF2B5EF4-FFF2-40B4-BE49-F238E27FC236}">
                    <a16:creationId xmlns:a16="http://schemas.microsoft.com/office/drawing/2014/main" id="{DF859651-B1E6-CE4C-A0DD-E21A4551708A}"/>
                  </a:ext>
                </a:extLst>
              </p:cNvPr>
              <p:cNvSpPr txBox="1"/>
              <p:nvPr/>
            </p:nvSpPr>
            <p:spPr>
              <a:xfrm>
                <a:off x="10412480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814" name="TextBox 1813">
                <a:extLst>
                  <a:ext uri="{FF2B5EF4-FFF2-40B4-BE49-F238E27FC236}">
                    <a16:creationId xmlns:a16="http://schemas.microsoft.com/office/drawing/2014/main" id="{6CE883A2-ABF3-9E4D-A5D5-1B7046E0E7E6}"/>
                  </a:ext>
                </a:extLst>
              </p:cNvPr>
              <p:cNvSpPr txBox="1"/>
              <p:nvPr/>
            </p:nvSpPr>
            <p:spPr>
              <a:xfrm>
                <a:off x="10929897" y="5525861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815" name="TextBox 1814">
                <a:extLst>
                  <a:ext uri="{FF2B5EF4-FFF2-40B4-BE49-F238E27FC236}">
                    <a16:creationId xmlns:a16="http://schemas.microsoft.com/office/drawing/2014/main" id="{DAF126CF-35FD-4544-82E5-C43B8646BE98}"/>
                  </a:ext>
                </a:extLst>
              </p:cNvPr>
              <p:cNvSpPr txBox="1"/>
              <p:nvPr/>
            </p:nvSpPr>
            <p:spPr>
              <a:xfrm>
                <a:off x="10945126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816" name="TextBox 1815">
                <a:extLst>
                  <a:ext uri="{FF2B5EF4-FFF2-40B4-BE49-F238E27FC236}">
                    <a16:creationId xmlns:a16="http://schemas.microsoft.com/office/drawing/2014/main" id="{75EF5B4B-E878-674D-9042-297D874A0F68}"/>
                  </a:ext>
                </a:extLst>
              </p:cNvPr>
              <p:cNvSpPr txBox="1"/>
              <p:nvPr/>
            </p:nvSpPr>
            <p:spPr>
              <a:xfrm>
                <a:off x="10945126" y="6524054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817" name="TextBox 1816">
                <a:extLst>
                  <a:ext uri="{FF2B5EF4-FFF2-40B4-BE49-F238E27FC236}">
                    <a16:creationId xmlns:a16="http://schemas.microsoft.com/office/drawing/2014/main" id="{36372BF5-0B84-404E-A35A-62296A22BD33}"/>
                  </a:ext>
                </a:extLst>
              </p:cNvPr>
              <p:cNvSpPr txBox="1"/>
              <p:nvPr/>
            </p:nvSpPr>
            <p:spPr>
              <a:xfrm>
                <a:off x="10885815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818" name="TextBox 1817">
                <a:extLst>
                  <a:ext uri="{FF2B5EF4-FFF2-40B4-BE49-F238E27FC236}">
                    <a16:creationId xmlns:a16="http://schemas.microsoft.com/office/drawing/2014/main" id="{00B60FA3-91E4-F64A-BDEC-3148CF848057}"/>
                  </a:ext>
                </a:extLst>
              </p:cNvPr>
              <p:cNvSpPr txBox="1"/>
              <p:nvPr/>
            </p:nvSpPr>
            <p:spPr>
              <a:xfrm>
                <a:off x="10885815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819" name="TextBox 1818">
                <a:extLst>
                  <a:ext uri="{FF2B5EF4-FFF2-40B4-BE49-F238E27FC236}">
                    <a16:creationId xmlns:a16="http://schemas.microsoft.com/office/drawing/2014/main" id="{530A9006-17CA-2740-9860-FD0D6483667B}"/>
                  </a:ext>
                </a:extLst>
              </p:cNvPr>
              <p:cNvSpPr txBox="1"/>
              <p:nvPr/>
            </p:nvSpPr>
            <p:spPr>
              <a:xfrm>
                <a:off x="10945126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820" name="TextBox 1819">
                <a:extLst>
                  <a:ext uri="{FF2B5EF4-FFF2-40B4-BE49-F238E27FC236}">
                    <a16:creationId xmlns:a16="http://schemas.microsoft.com/office/drawing/2014/main" id="{8C1B1515-F566-6B48-AB0A-EA51835DCF0B}"/>
                  </a:ext>
                </a:extLst>
              </p:cNvPr>
              <p:cNvSpPr txBox="1"/>
              <p:nvPr/>
            </p:nvSpPr>
            <p:spPr>
              <a:xfrm>
                <a:off x="11464948" y="5525861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821" name="TextBox 1820">
                <a:extLst>
                  <a:ext uri="{FF2B5EF4-FFF2-40B4-BE49-F238E27FC236}">
                    <a16:creationId xmlns:a16="http://schemas.microsoft.com/office/drawing/2014/main" id="{54A2B4FC-9476-4A43-BBAE-5E6A9A39BBFE}"/>
                  </a:ext>
                </a:extLst>
              </p:cNvPr>
              <p:cNvSpPr txBox="1"/>
              <p:nvPr/>
            </p:nvSpPr>
            <p:spPr>
              <a:xfrm>
                <a:off x="11477771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822" name="TextBox 1821">
                <a:extLst>
                  <a:ext uri="{FF2B5EF4-FFF2-40B4-BE49-F238E27FC236}">
                    <a16:creationId xmlns:a16="http://schemas.microsoft.com/office/drawing/2014/main" id="{E24E3E6D-49A2-8E43-8EED-448240068FA3}"/>
                  </a:ext>
                </a:extLst>
              </p:cNvPr>
              <p:cNvSpPr txBox="1"/>
              <p:nvPr/>
            </p:nvSpPr>
            <p:spPr>
              <a:xfrm>
                <a:off x="11418460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823" name="TextBox 1822">
                <a:extLst>
                  <a:ext uri="{FF2B5EF4-FFF2-40B4-BE49-F238E27FC236}">
                    <a16:creationId xmlns:a16="http://schemas.microsoft.com/office/drawing/2014/main" id="{96527211-93C6-AC4C-8474-7B9B3C61A6DF}"/>
                  </a:ext>
                </a:extLst>
              </p:cNvPr>
              <p:cNvSpPr txBox="1"/>
              <p:nvPr/>
            </p:nvSpPr>
            <p:spPr>
              <a:xfrm>
                <a:off x="1141846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824" name="TextBox 1823">
                <a:extLst>
                  <a:ext uri="{FF2B5EF4-FFF2-40B4-BE49-F238E27FC236}">
                    <a16:creationId xmlns:a16="http://schemas.microsoft.com/office/drawing/2014/main" id="{6ED94EC3-359A-7440-BFDC-69E6A9277109}"/>
                  </a:ext>
                </a:extLst>
              </p:cNvPr>
              <p:cNvSpPr txBox="1"/>
              <p:nvPr/>
            </p:nvSpPr>
            <p:spPr>
              <a:xfrm>
                <a:off x="1141846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825" name="TextBox 1824">
                <a:extLst>
                  <a:ext uri="{FF2B5EF4-FFF2-40B4-BE49-F238E27FC236}">
                    <a16:creationId xmlns:a16="http://schemas.microsoft.com/office/drawing/2014/main" id="{5CD85F1C-9C3A-5B4E-B517-DFCF5ED473A7}"/>
                  </a:ext>
                </a:extLst>
              </p:cNvPr>
              <p:cNvSpPr txBox="1"/>
              <p:nvPr/>
            </p:nvSpPr>
            <p:spPr>
              <a:xfrm>
                <a:off x="11477771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826" name="TextBox 1825">
                <a:extLst>
                  <a:ext uri="{FF2B5EF4-FFF2-40B4-BE49-F238E27FC236}">
                    <a16:creationId xmlns:a16="http://schemas.microsoft.com/office/drawing/2014/main" id="{D9E87D16-D56A-D341-B69A-D16C820EF762}"/>
                  </a:ext>
                </a:extLst>
              </p:cNvPr>
              <p:cNvSpPr txBox="1"/>
              <p:nvPr/>
            </p:nvSpPr>
            <p:spPr>
              <a:xfrm>
                <a:off x="12000803" y="5525861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827" name="TextBox 1826">
                <a:extLst>
                  <a:ext uri="{FF2B5EF4-FFF2-40B4-BE49-F238E27FC236}">
                    <a16:creationId xmlns:a16="http://schemas.microsoft.com/office/drawing/2014/main" id="{F6B5F1E4-E727-CB47-9201-5B9039721AA6}"/>
                  </a:ext>
                </a:extLst>
              </p:cNvPr>
              <p:cNvSpPr txBox="1"/>
              <p:nvPr/>
            </p:nvSpPr>
            <p:spPr>
              <a:xfrm>
                <a:off x="12010421" y="605664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828" name="TextBox 1827">
                <a:extLst>
                  <a:ext uri="{FF2B5EF4-FFF2-40B4-BE49-F238E27FC236}">
                    <a16:creationId xmlns:a16="http://schemas.microsoft.com/office/drawing/2014/main" id="{C6E89E3A-405F-F64A-B304-E990958FD7C9}"/>
                  </a:ext>
                </a:extLst>
              </p:cNvPr>
              <p:cNvSpPr txBox="1"/>
              <p:nvPr/>
            </p:nvSpPr>
            <p:spPr>
              <a:xfrm>
                <a:off x="11951110" y="6524054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829" name="TextBox 1828">
                <a:extLst>
                  <a:ext uri="{FF2B5EF4-FFF2-40B4-BE49-F238E27FC236}">
                    <a16:creationId xmlns:a16="http://schemas.microsoft.com/office/drawing/2014/main" id="{43A7A915-BD6C-DA43-AB14-ECE883C3FBC3}"/>
                  </a:ext>
                </a:extLst>
              </p:cNvPr>
              <p:cNvSpPr txBox="1"/>
              <p:nvPr/>
            </p:nvSpPr>
            <p:spPr>
              <a:xfrm>
                <a:off x="11951110" y="6991460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830" name="TextBox 1829">
                <a:extLst>
                  <a:ext uri="{FF2B5EF4-FFF2-40B4-BE49-F238E27FC236}">
                    <a16:creationId xmlns:a16="http://schemas.microsoft.com/office/drawing/2014/main" id="{960F431E-B6EF-1B49-A150-6AAA827C8C30}"/>
                  </a:ext>
                </a:extLst>
              </p:cNvPr>
              <p:cNvSpPr txBox="1"/>
              <p:nvPr/>
            </p:nvSpPr>
            <p:spPr>
              <a:xfrm>
                <a:off x="11951110" y="745886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831" name="TextBox 1830">
                <a:extLst>
                  <a:ext uri="{FF2B5EF4-FFF2-40B4-BE49-F238E27FC236}">
                    <a16:creationId xmlns:a16="http://schemas.microsoft.com/office/drawing/2014/main" id="{4F3EB396-AAD5-7548-87A7-12C33ED83C89}"/>
                  </a:ext>
                </a:extLst>
              </p:cNvPr>
              <p:cNvSpPr txBox="1"/>
              <p:nvPr/>
            </p:nvSpPr>
            <p:spPr>
              <a:xfrm>
                <a:off x="12010421" y="7926271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cxnSp>
            <p:nvCxnSpPr>
              <p:cNvPr id="1832" name="Straight Connector 1831">
                <a:extLst>
                  <a:ext uri="{FF2B5EF4-FFF2-40B4-BE49-F238E27FC236}">
                    <a16:creationId xmlns:a16="http://schemas.microsoft.com/office/drawing/2014/main" id="{A06ECCDB-2246-2442-B558-499AD852C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8832656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3" name="Straight Connector 1832">
                <a:extLst>
                  <a:ext uri="{FF2B5EF4-FFF2-40B4-BE49-F238E27FC236}">
                    <a16:creationId xmlns:a16="http://schemas.microsoft.com/office/drawing/2014/main" id="{329B7447-5448-9247-A766-D60872979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274" y="4883344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1C69A2-756E-0C48-8A2E-9B13F6622F95}"/>
                </a:ext>
              </a:extLst>
            </p:cNvPr>
            <p:cNvGrpSpPr/>
            <p:nvPr/>
          </p:nvGrpSpPr>
          <p:grpSpPr>
            <a:xfrm>
              <a:off x="3474354" y="772419"/>
              <a:ext cx="3773704" cy="3949312"/>
              <a:chOff x="3474354" y="772419"/>
              <a:chExt cx="3773704" cy="3949312"/>
            </a:xfrm>
          </p:grpSpPr>
          <p:sp>
            <p:nvSpPr>
              <p:cNvPr id="1880" name="Oval 1879">
                <a:extLst>
                  <a:ext uri="{FF2B5EF4-FFF2-40B4-BE49-F238E27FC236}">
                    <a16:creationId xmlns:a16="http://schemas.microsoft.com/office/drawing/2014/main" id="{B58121E2-80F9-1348-8737-662CDE7C45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34666" y="1890450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1881" name="Oval 1880">
                <a:extLst>
                  <a:ext uri="{FF2B5EF4-FFF2-40B4-BE49-F238E27FC236}">
                    <a16:creationId xmlns:a16="http://schemas.microsoft.com/office/drawing/2014/main" id="{DB766F88-84D5-5449-AA47-6805DF89D6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0007" y="2825473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1835" name="TextBox 1834">
                <a:extLst>
                  <a:ext uri="{FF2B5EF4-FFF2-40B4-BE49-F238E27FC236}">
                    <a16:creationId xmlns:a16="http://schemas.microsoft.com/office/drawing/2014/main" id="{B19AF72C-9638-3D4E-B06F-6827A3C2FB63}"/>
                  </a:ext>
                </a:extLst>
              </p:cNvPr>
              <p:cNvSpPr txBox="1"/>
              <p:nvPr/>
            </p:nvSpPr>
            <p:spPr>
              <a:xfrm>
                <a:off x="4501037" y="892650"/>
                <a:ext cx="1720343" cy="4924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1"/>
                    </a:solidFill>
                    <a:latin typeface="Poppins Medium" pitchFamily="2" charset="77"/>
                    <a:cs typeface="Poppins Medium" pitchFamily="2" charset="77"/>
                  </a:rPr>
                  <a:t>JANUARY</a:t>
                </a:r>
              </a:p>
            </p:txBody>
          </p:sp>
          <p:sp>
            <p:nvSpPr>
              <p:cNvPr id="1836" name="TextBox 1835">
                <a:extLst>
                  <a:ext uri="{FF2B5EF4-FFF2-40B4-BE49-F238E27FC236}">
                    <a16:creationId xmlns:a16="http://schemas.microsoft.com/office/drawing/2014/main" id="{5A13698A-1FB0-664D-8B78-5B20987C51DC}"/>
                  </a:ext>
                </a:extLst>
              </p:cNvPr>
              <p:cNvSpPr txBox="1"/>
              <p:nvPr/>
            </p:nvSpPr>
            <p:spPr>
              <a:xfrm>
                <a:off x="3602004" y="141493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837" name="TextBox 1836">
                <a:extLst>
                  <a:ext uri="{FF2B5EF4-FFF2-40B4-BE49-F238E27FC236}">
                    <a16:creationId xmlns:a16="http://schemas.microsoft.com/office/drawing/2014/main" id="{3B64E780-261E-E443-8393-4DF196CADA02}"/>
                  </a:ext>
                </a:extLst>
              </p:cNvPr>
              <p:cNvSpPr txBox="1"/>
              <p:nvPr/>
            </p:nvSpPr>
            <p:spPr>
              <a:xfrm>
                <a:off x="3611622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838" name="TextBox 1837">
                <a:extLst>
                  <a:ext uri="{FF2B5EF4-FFF2-40B4-BE49-F238E27FC236}">
                    <a16:creationId xmlns:a16="http://schemas.microsoft.com/office/drawing/2014/main" id="{6C9E300E-BB64-C640-897B-BA4E8448A87D}"/>
                  </a:ext>
                </a:extLst>
              </p:cNvPr>
              <p:cNvSpPr txBox="1"/>
              <p:nvPr/>
            </p:nvSpPr>
            <p:spPr>
              <a:xfrm>
                <a:off x="3611622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8</a:t>
                </a:r>
              </a:p>
            </p:txBody>
          </p:sp>
          <p:sp>
            <p:nvSpPr>
              <p:cNvPr id="1839" name="TextBox 1838">
                <a:extLst>
                  <a:ext uri="{FF2B5EF4-FFF2-40B4-BE49-F238E27FC236}">
                    <a16:creationId xmlns:a16="http://schemas.microsoft.com/office/drawing/2014/main" id="{955566F4-F872-5345-9AA4-C92BBC6FA6FA}"/>
                  </a:ext>
                </a:extLst>
              </p:cNvPr>
              <p:cNvSpPr txBox="1"/>
              <p:nvPr/>
            </p:nvSpPr>
            <p:spPr>
              <a:xfrm>
                <a:off x="3552311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15</a:t>
                </a:r>
              </a:p>
            </p:txBody>
          </p:sp>
          <p:sp>
            <p:nvSpPr>
              <p:cNvPr id="1840" name="TextBox 1839">
                <a:extLst>
                  <a:ext uri="{FF2B5EF4-FFF2-40B4-BE49-F238E27FC236}">
                    <a16:creationId xmlns:a16="http://schemas.microsoft.com/office/drawing/2014/main" id="{6F0EAB22-F785-2049-A8B7-A383B0534F72}"/>
                  </a:ext>
                </a:extLst>
              </p:cNvPr>
              <p:cNvSpPr txBox="1"/>
              <p:nvPr/>
            </p:nvSpPr>
            <p:spPr>
              <a:xfrm>
                <a:off x="3552311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22</a:t>
                </a:r>
              </a:p>
            </p:txBody>
          </p:sp>
          <p:sp>
            <p:nvSpPr>
              <p:cNvPr id="1841" name="TextBox 1840">
                <a:extLst>
                  <a:ext uri="{FF2B5EF4-FFF2-40B4-BE49-F238E27FC236}">
                    <a16:creationId xmlns:a16="http://schemas.microsoft.com/office/drawing/2014/main" id="{A3B348C5-2048-F146-B255-45997229E1DC}"/>
                  </a:ext>
                </a:extLst>
              </p:cNvPr>
              <p:cNvSpPr txBox="1"/>
              <p:nvPr/>
            </p:nvSpPr>
            <p:spPr>
              <a:xfrm>
                <a:off x="3552311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29</a:t>
                </a:r>
              </a:p>
            </p:txBody>
          </p:sp>
          <p:sp>
            <p:nvSpPr>
              <p:cNvPr id="1842" name="TextBox 1841">
                <a:extLst>
                  <a:ext uri="{FF2B5EF4-FFF2-40B4-BE49-F238E27FC236}">
                    <a16:creationId xmlns:a16="http://schemas.microsoft.com/office/drawing/2014/main" id="{83B0515C-0C55-AC44-9D9C-395FE5B97790}"/>
                  </a:ext>
                </a:extLst>
              </p:cNvPr>
              <p:cNvSpPr txBox="1"/>
              <p:nvPr/>
            </p:nvSpPr>
            <p:spPr>
              <a:xfrm>
                <a:off x="4084156" y="1414936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</a:t>
                </a:r>
              </a:p>
            </p:txBody>
          </p:sp>
          <p:sp>
            <p:nvSpPr>
              <p:cNvPr id="1843" name="TextBox 1842">
                <a:extLst>
                  <a:ext uri="{FF2B5EF4-FFF2-40B4-BE49-F238E27FC236}">
                    <a16:creationId xmlns:a16="http://schemas.microsoft.com/office/drawing/2014/main" id="{CCAB9E7A-C232-5347-AEDF-CEFE97FAF03F}"/>
                  </a:ext>
                </a:extLst>
              </p:cNvPr>
              <p:cNvSpPr txBox="1"/>
              <p:nvPr/>
            </p:nvSpPr>
            <p:spPr>
              <a:xfrm>
                <a:off x="4144269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844" name="TextBox 1843">
                <a:extLst>
                  <a:ext uri="{FF2B5EF4-FFF2-40B4-BE49-F238E27FC236}">
                    <a16:creationId xmlns:a16="http://schemas.microsoft.com/office/drawing/2014/main" id="{5B9EC581-8C4A-9147-8C9C-457FE114E091}"/>
                  </a:ext>
                </a:extLst>
              </p:cNvPr>
              <p:cNvSpPr txBox="1"/>
              <p:nvPr/>
            </p:nvSpPr>
            <p:spPr>
              <a:xfrm>
                <a:off x="4144269" y="2413129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9</a:t>
                </a:r>
              </a:p>
            </p:txBody>
          </p:sp>
          <p:sp>
            <p:nvSpPr>
              <p:cNvPr id="1845" name="TextBox 1844">
                <a:extLst>
                  <a:ext uri="{FF2B5EF4-FFF2-40B4-BE49-F238E27FC236}">
                    <a16:creationId xmlns:a16="http://schemas.microsoft.com/office/drawing/2014/main" id="{7C863657-BD04-564A-81F2-1A69D9616CAF}"/>
                  </a:ext>
                </a:extLst>
              </p:cNvPr>
              <p:cNvSpPr txBox="1"/>
              <p:nvPr/>
            </p:nvSpPr>
            <p:spPr>
              <a:xfrm>
                <a:off x="4084958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16</a:t>
                </a:r>
              </a:p>
            </p:txBody>
          </p:sp>
          <p:sp>
            <p:nvSpPr>
              <p:cNvPr id="1846" name="TextBox 1845">
                <a:extLst>
                  <a:ext uri="{FF2B5EF4-FFF2-40B4-BE49-F238E27FC236}">
                    <a16:creationId xmlns:a16="http://schemas.microsoft.com/office/drawing/2014/main" id="{7A48964F-80D2-A34D-AB52-AD39B1DF6B3D}"/>
                  </a:ext>
                </a:extLst>
              </p:cNvPr>
              <p:cNvSpPr txBox="1"/>
              <p:nvPr/>
            </p:nvSpPr>
            <p:spPr>
              <a:xfrm>
                <a:off x="4084958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23</a:t>
                </a:r>
              </a:p>
            </p:txBody>
          </p:sp>
          <p:sp>
            <p:nvSpPr>
              <p:cNvPr id="1847" name="TextBox 1846">
                <a:extLst>
                  <a:ext uri="{FF2B5EF4-FFF2-40B4-BE49-F238E27FC236}">
                    <a16:creationId xmlns:a16="http://schemas.microsoft.com/office/drawing/2014/main" id="{1A71CFF7-BEBE-BD42-8E5B-D71ABC64626D}"/>
                  </a:ext>
                </a:extLst>
              </p:cNvPr>
              <p:cNvSpPr txBox="1"/>
              <p:nvPr/>
            </p:nvSpPr>
            <p:spPr>
              <a:xfrm>
                <a:off x="4084958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848" name="TextBox 1847">
                <a:extLst>
                  <a:ext uri="{FF2B5EF4-FFF2-40B4-BE49-F238E27FC236}">
                    <a16:creationId xmlns:a16="http://schemas.microsoft.com/office/drawing/2014/main" id="{C2E154F2-E03D-E142-8272-2CD3671AC44D}"/>
                  </a:ext>
                </a:extLst>
              </p:cNvPr>
              <p:cNvSpPr txBox="1"/>
              <p:nvPr/>
            </p:nvSpPr>
            <p:spPr>
              <a:xfrm>
                <a:off x="4661685" y="141493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849" name="TextBox 1848">
                <a:extLst>
                  <a:ext uri="{FF2B5EF4-FFF2-40B4-BE49-F238E27FC236}">
                    <a16:creationId xmlns:a16="http://schemas.microsoft.com/office/drawing/2014/main" id="{AE44CCF5-2425-E543-B7C4-4E92262D0DD5}"/>
                  </a:ext>
                </a:extLst>
              </p:cNvPr>
              <p:cNvSpPr txBox="1"/>
              <p:nvPr/>
            </p:nvSpPr>
            <p:spPr>
              <a:xfrm>
                <a:off x="4676914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850" name="TextBox 1849">
                <a:extLst>
                  <a:ext uri="{FF2B5EF4-FFF2-40B4-BE49-F238E27FC236}">
                    <a16:creationId xmlns:a16="http://schemas.microsoft.com/office/drawing/2014/main" id="{3A6B5C87-6C70-7D43-811F-D8D3D2E4F392}"/>
                  </a:ext>
                </a:extLst>
              </p:cNvPr>
              <p:cNvSpPr txBox="1"/>
              <p:nvPr/>
            </p:nvSpPr>
            <p:spPr>
              <a:xfrm>
                <a:off x="4617603" y="241312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851" name="TextBox 1850">
                <a:extLst>
                  <a:ext uri="{FF2B5EF4-FFF2-40B4-BE49-F238E27FC236}">
                    <a16:creationId xmlns:a16="http://schemas.microsoft.com/office/drawing/2014/main" id="{B16F1DB3-54F5-FB44-8CF8-F7FD2971B01A}"/>
                  </a:ext>
                </a:extLst>
              </p:cNvPr>
              <p:cNvSpPr txBox="1"/>
              <p:nvPr/>
            </p:nvSpPr>
            <p:spPr>
              <a:xfrm>
                <a:off x="4617603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17</a:t>
                </a:r>
              </a:p>
            </p:txBody>
          </p:sp>
          <p:sp>
            <p:nvSpPr>
              <p:cNvPr id="1852" name="TextBox 1851">
                <a:extLst>
                  <a:ext uri="{FF2B5EF4-FFF2-40B4-BE49-F238E27FC236}">
                    <a16:creationId xmlns:a16="http://schemas.microsoft.com/office/drawing/2014/main" id="{25BB192A-FEF9-6C4B-8F31-5DF578183ED9}"/>
                  </a:ext>
                </a:extLst>
              </p:cNvPr>
              <p:cNvSpPr txBox="1"/>
              <p:nvPr/>
            </p:nvSpPr>
            <p:spPr>
              <a:xfrm>
                <a:off x="4617603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24</a:t>
                </a:r>
              </a:p>
            </p:txBody>
          </p:sp>
          <p:sp>
            <p:nvSpPr>
              <p:cNvPr id="1853" name="TextBox 1852">
                <a:extLst>
                  <a:ext uri="{FF2B5EF4-FFF2-40B4-BE49-F238E27FC236}">
                    <a16:creationId xmlns:a16="http://schemas.microsoft.com/office/drawing/2014/main" id="{121FCC8E-A331-8747-AE64-BAB6107F14A6}"/>
                  </a:ext>
                </a:extLst>
              </p:cNvPr>
              <p:cNvSpPr txBox="1"/>
              <p:nvPr/>
            </p:nvSpPr>
            <p:spPr>
              <a:xfrm>
                <a:off x="4617603" y="3815346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31</a:t>
                </a:r>
              </a:p>
            </p:txBody>
          </p:sp>
          <p:sp>
            <p:nvSpPr>
              <p:cNvPr id="1854" name="TextBox 1853">
                <a:extLst>
                  <a:ext uri="{FF2B5EF4-FFF2-40B4-BE49-F238E27FC236}">
                    <a16:creationId xmlns:a16="http://schemas.microsoft.com/office/drawing/2014/main" id="{2E69EB3E-9E73-B045-B295-5707418EB688}"/>
                  </a:ext>
                </a:extLst>
              </p:cNvPr>
              <p:cNvSpPr txBox="1"/>
              <p:nvPr/>
            </p:nvSpPr>
            <p:spPr>
              <a:xfrm>
                <a:off x="5135823" y="1414936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</a:t>
                </a:r>
              </a:p>
            </p:txBody>
          </p:sp>
          <p:sp>
            <p:nvSpPr>
              <p:cNvPr id="1855" name="TextBox 1854">
                <a:extLst>
                  <a:ext uri="{FF2B5EF4-FFF2-40B4-BE49-F238E27FC236}">
                    <a16:creationId xmlns:a16="http://schemas.microsoft.com/office/drawing/2014/main" id="{C57C3737-D802-E54F-985B-E20BD621FF81}"/>
                  </a:ext>
                </a:extLst>
              </p:cNvPr>
              <p:cNvSpPr txBox="1"/>
              <p:nvPr/>
            </p:nvSpPr>
            <p:spPr>
              <a:xfrm>
                <a:off x="5209560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sp>
            <p:nvSpPr>
              <p:cNvPr id="1856" name="TextBox 1855">
                <a:extLst>
                  <a:ext uri="{FF2B5EF4-FFF2-40B4-BE49-F238E27FC236}">
                    <a16:creationId xmlns:a16="http://schemas.microsoft.com/office/drawing/2014/main" id="{A3855603-5582-9A48-97F8-2684D98AABD4}"/>
                  </a:ext>
                </a:extLst>
              </p:cNvPr>
              <p:cNvSpPr txBox="1"/>
              <p:nvPr/>
            </p:nvSpPr>
            <p:spPr>
              <a:xfrm>
                <a:off x="5150249" y="241312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11</a:t>
                </a:r>
              </a:p>
            </p:txBody>
          </p:sp>
          <p:sp>
            <p:nvSpPr>
              <p:cNvPr id="1857" name="TextBox 1856">
                <a:extLst>
                  <a:ext uri="{FF2B5EF4-FFF2-40B4-BE49-F238E27FC236}">
                    <a16:creationId xmlns:a16="http://schemas.microsoft.com/office/drawing/2014/main" id="{63085497-34AF-8E4C-A818-72E1AF7353B5}"/>
                  </a:ext>
                </a:extLst>
              </p:cNvPr>
              <p:cNvSpPr txBox="1"/>
              <p:nvPr/>
            </p:nvSpPr>
            <p:spPr>
              <a:xfrm>
                <a:off x="5150249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18</a:t>
                </a:r>
              </a:p>
            </p:txBody>
          </p:sp>
          <p:sp>
            <p:nvSpPr>
              <p:cNvPr id="1858" name="TextBox 1857">
                <a:extLst>
                  <a:ext uri="{FF2B5EF4-FFF2-40B4-BE49-F238E27FC236}">
                    <a16:creationId xmlns:a16="http://schemas.microsoft.com/office/drawing/2014/main" id="{B87E4B9E-C69C-E945-A2F0-B1336B0A4A7E}"/>
                  </a:ext>
                </a:extLst>
              </p:cNvPr>
              <p:cNvSpPr txBox="1"/>
              <p:nvPr/>
            </p:nvSpPr>
            <p:spPr>
              <a:xfrm>
                <a:off x="5150249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</a:t>
                </a:r>
              </a:p>
            </p:txBody>
          </p:sp>
          <p:sp>
            <p:nvSpPr>
              <p:cNvPr id="1859" name="TextBox 1858">
                <a:extLst>
                  <a:ext uri="{FF2B5EF4-FFF2-40B4-BE49-F238E27FC236}">
                    <a16:creationId xmlns:a16="http://schemas.microsoft.com/office/drawing/2014/main" id="{CAF88E05-B1E2-464B-8505-C2111BDC5965}"/>
                  </a:ext>
                </a:extLst>
              </p:cNvPr>
              <p:cNvSpPr txBox="1"/>
              <p:nvPr/>
            </p:nvSpPr>
            <p:spPr>
              <a:xfrm>
                <a:off x="5209560" y="381534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</a:t>
                </a:r>
              </a:p>
            </p:txBody>
          </p:sp>
          <p:sp>
            <p:nvSpPr>
              <p:cNvPr id="1860" name="TextBox 1859">
                <a:extLst>
                  <a:ext uri="{FF2B5EF4-FFF2-40B4-BE49-F238E27FC236}">
                    <a16:creationId xmlns:a16="http://schemas.microsoft.com/office/drawing/2014/main" id="{693F55BC-4835-E04B-BD5F-150EC4F7987A}"/>
                  </a:ext>
                </a:extLst>
              </p:cNvPr>
              <p:cNvSpPr txBox="1"/>
              <p:nvPr/>
            </p:nvSpPr>
            <p:spPr>
              <a:xfrm>
                <a:off x="5726977" y="1414936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</a:t>
                </a:r>
              </a:p>
            </p:txBody>
          </p:sp>
          <p:sp>
            <p:nvSpPr>
              <p:cNvPr id="1861" name="TextBox 1860">
                <a:extLst>
                  <a:ext uri="{FF2B5EF4-FFF2-40B4-BE49-F238E27FC236}">
                    <a16:creationId xmlns:a16="http://schemas.microsoft.com/office/drawing/2014/main" id="{8A234E1E-C433-3F4B-AFDD-72C0AA302FAF}"/>
                  </a:ext>
                </a:extLst>
              </p:cNvPr>
              <p:cNvSpPr txBox="1"/>
              <p:nvPr/>
            </p:nvSpPr>
            <p:spPr>
              <a:xfrm>
                <a:off x="5742206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5</a:t>
                </a:r>
              </a:p>
            </p:txBody>
          </p:sp>
          <p:sp>
            <p:nvSpPr>
              <p:cNvPr id="1862" name="TextBox 1861">
                <a:extLst>
                  <a:ext uri="{FF2B5EF4-FFF2-40B4-BE49-F238E27FC236}">
                    <a16:creationId xmlns:a16="http://schemas.microsoft.com/office/drawing/2014/main" id="{E6E17FBD-27A6-0649-A0FE-E23DB5181245}"/>
                  </a:ext>
                </a:extLst>
              </p:cNvPr>
              <p:cNvSpPr txBox="1"/>
              <p:nvPr/>
            </p:nvSpPr>
            <p:spPr>
              <a:xfrm>
                <a:off x="5682895" y="241312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12</a:t>
                </a:r>
              </a:p>
            </p:txBody>
          </p:sp>
          <p:sp>
            <p:nvSpPr>
              <p:cNvPr id="1863" name="TextBox 1862">
                <a:extLst>
                  <a:ext uri="{FF2B5EF4-FFF2-40B4-BE49-F238E27FC236}">
                    <a16:creationId xmlns:a16="http://schemas.microsoft.com/office/drawing/2014/main" id="{14459A3E-1AE7-AA4B-A626-E1C70B9423A3}"/>
                  </a:ext>
                </a:extLst>
              </p:cNvPr>
              <p:cNvSpPr txBox="1"/>
              <p:nvPr/>
            </p:nvSpPr>
            <p:spPr>
              <a:xfrm>
                <a:off x="5682895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19</a:t>
                </a:r>
              </a:p>
            </p:txBody>
          </p:sp>
          <p:sp>
            <p:nvSpPr>
              <p:cNvPr id="1864" name="TextBox 1863">
                <a:extLst>
                  <a:ext uri="{FF2B5EF4-FFF2-40B4-BE49-F238E27FC236}">
                    <a16:creationId xmlns:a16="http://schemas.microsoft.com/office/drawing/2014/main" id="{A7D21556-EFCE-F94C-966F-CB7AABB193FB}"/>
                  </a:ext>
                </a:extLst>
              </p:cNvPr>
              <p:cNvSpPr txBox="1"/>
              <p:nvPr/>
            </p:nvSpPr>
            <p:spPr>
              <a:xfrm>
                <a:off x="5682895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26</a:t>
                </a:r>
              </a:p>
            </p:txBody>
          </p:sp>
          <p:sp>
            <p:nvSpPr>
              <p:cNvPr id="1865" name="TextBox 1864">
                <a:extLst>
                  <a:ext uri="{FF2B5EF4-FFF2-40B4-BE49-F238E27FC236}">
                    <a16:creationId xmlns:a16="http://schemas.microsoft.com/office/drawing/2014/main" id="{00C5C269-95EA-0B47-9B7E-984A20016F6C}"/>
                  </a:ext>
                </a:extLst>
              </p:cNvPr>
              <p:cNvSpPr txBox="1"/>
              <p:nvPr/>
            </p:nvSpPr>
            <p:spPr>
              <a:xfrm>
                <a:off x="5742206" y="381534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</a:t>
                </a:r>
              </a:p>
            </p:txBody>
          </p:sp>
          <p:sp>
            <p:nvSpPr>
              <p:cNvPr id="1866" name="TextBox 1865">
                <a:extLst>
                  <a:ext uri="{FF2B5EF4-FFF2-40B4-BE49-F238E27FC236}">
                    <a16:creationId xmlns:a16="http://schemas.microsoft.com/office/drawing/2014/main" id="{7BDBEBAA-67A8-2749-B87A-D97D9EE36733}"/>
                  </a:ext>
                </a:extLst>
              </p:cNvPr>
              <p:cNvSpPr txBox="1"/>
              <p:nvPr/>
            </p:nvSpPr>
            <p:spPr>
              <a:xfrm>
                <a:off x="6262028" y="1414936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</a:p>
            </p:txBody>
          </p:sp>
          <p:sp>
            <p:nvSpPr>
              <p:cNvPr id="1867" name="TextBox 1866">
                <a:extLst>
                  <a:ext uri="{FF2B5EF4-FFF2-40B4-BE49-F238E27FC236}">
                    <a16:creationId xmlns:a16="http://schemas.microsoft.com/office/drawing/2014/main" id="{7A89078A-DD22-1A4B-B6CA-9F84129E78E1}"/>
                  </a:ext>
                </a:extLst>
              </p:cNvPr>
              <p:cNvSpPr txBox="1"/>
              <p:nvPr/>
            </p:nvSpPr>
            <p:spPr>
              <a:xfrm>
                <a:off x="6274851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6</a:t>
                </a:r>
              </a:p>
            </p:txBody>
          </p:sp>
          <p:sp>
            <p:nvSpPr>
              <p:cNvPr id="1868" name="TextBox 1867">
                <a:extLst>
                  <a:ext uri="{FF2B5EF4-FFF2-40B4-BE49-F238E27FC236}">
                    <a16:creationId xmlns:a16="http://schemas.microsoft.com/office/drawing/2014/main" id="{2F41FCD3-26AC-914A-BBE3-6AB6EF91795A}"/>
                  </a:ext>
                </a:extLst>
              </p:cNvPr>
              <p:cNvSpPr txBox="1"/>
              <p:nvPr/>
            </p:nvSpPr>
            <p:spPr>
              <a:xfrm>
                <a:off x="6215540" y="241312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13</a:t>
                </a:r>
              </a:p>
            </p:txBody>
          </p:sp>
          <p:sp>
            <p:nvSpPr>
              <p:cNvPr id="1869" name="TextBox 1868">
                <a:extLst>
                  <a:ext uri="{FF2B5EF4-FFF2-40B4-BE49-F238E27FC236}">
                    <a16:creationId xmlns:a16="http://schemas.microsoft.com/office/drawing/2014/main" id="{936B7ED7-BE42-AF4A-B015-6217FC099308}"/>
                  </a:ext>
                </a:extLst>
              </p:cNvPr>
              <p:cNvSpPr txBox="1"/>
              <p:nvPr/>
            </p:nvSpPr>
            <p:spPr>
              <a:xfrm>
                <a:off x="6215540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870" name="TextBox 1869">
                <a:extLst>
                  <a:ext uri="{FF2B5EF4-FFF2-40B4-BE49-F238E27FC236}">
                    <a16:creationId xmlns:a16="http://schemas.microsoft.com/office/drawing/2014/main" id="{B91D21EA-FCD6-2D4C-816C-D7F1049A31DC}"/>
                  </a:ext>
                </a:extLst>
              </p:cNvPr>
              <p:cNvSpPr txBox="1"/>
              <p:nvPr/>
            </p:nvSpPr>
            <p:spPr>
              <a:xfrm>
                <a:off x="6215540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27</a:t>
                </a:r>
              </a:p>
            </p:txBody>
          </p:sp>
          <p:sp>
            <p:nvSpPr>
              <p:cNvPr id="1871" name="TextBox 1870">
                <a:extLst>
                  <a:ext uri="{FF2B5EF4-FFF2-40B4-BE49-F238E27FC236}">
                    <a16:creationId xmlns:a16="http://schemas.microsoft.com/office/drawing/2014/main" id="{6C2286DC-8EDE-6E45-9BC8-BBEE884F9660}"/>
                  </a:ext>
                </a:extLst>
              </p:cNvPr>
              <p:cNvSpPr txBox="1"/>
              <p:nvPr/>
            </p:nvSpPr>
            <p:spPr>
              <a:xfrm>
                <a:off x="6274851" y="381534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3</a:t>
                </a:r>
              </a:p>
            </p:txBody>
          </p:sp>
          <p:sp>
            <p:nvSpPr>
              <p:cNvPr id="1872" name="TextBox 1871">
                <a:extLst>
                  <a:ext uri="{FF2B5EF4-FFF2-40B4-BE49-F238E27FC236}">
                    <a16:creationId xmlns:a16="http://schemas.microsoft.com/office/drawing/2014/main" id="{86EC1279-3604-5948-ADF1-59895A237C63}"/>
                  </a:ext>
                </a:extLst>
              </p:cNvPr>
              <p:cNvSpPr txBox="1"/>
              <p:nvPr/>
            </p:nvSpPr>
            <p:spPr>
              <a:xfrm>
                <a:off x="6797883" y="1414936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</a:t>
                </a:r>
              </a:p>
            </p:txBody>
          </p:sp>
          <p:sp>
            <p:nvSpPr>
              <p:cNvPr id="1873" name="TextBox 1872">
                <a:extLst>
                  <a:ext uri="{FF2B5EF4-FFF2-40B4-BE49-F238E27FC236}">
                    <a16:creationId xmlns:a16="http://schemas.microsoft.com/office/drawing/2014/main" id="{16C9E6E7-C8B9-B542-AD62-9B53BE9CDB77}"/>
                  </a:ext>
                </a:extLst>
              </p:cNvPr>
              <p:cNvSpPr txBox="1"/>
              <p:nvPr/>
            </p:nvSpPr>
            <p:spPr>
              <a:xfrm>
                <a:off x="6807501" y="1945723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7</a:t>
                </a:r>
              </a:p>
            </p:txBody>
          </p:sp>
          <p:sp>
            <p:nvSpPr>
              <p:cNvPr id="1874" name="TextBox 1873">
                <a:extLst>
                  <a:ext uri="{FF2B5EF4-FFF2-40B4-BE49-F238E27FC236}">
                    <a16:creationId xmlns:a16="http://schemas.microsoft.com/office/drawing/2014/main" id="{5D669C84-F452-9A40-B5E9-ADD8502ACEB3}"/>
                  </a:ext>
                </a:extLst>
              </p:cNvPr>
              <p:cNvSpPr txBox="1"/>
              <p:nvPr/>
            </p:nvSpPr>
            <p:spPr>
              <a:xfrm>
                <a:off x="6748190" y="2413129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14</a:t>
                </a:r>
              </a:p>
            </p:txBody>
          </p:sp>
          <p:sp>
            <p:nvSpPr>
              <p:cNvPr id="1875" name="TextBox 1874">
                <a:extLst>
                  <a:ext uri="{FF2B5EF4-FFF2-40B4-BE49-F238E27FC236}">
                    <a16:creationId xmlns:a16="http://schemas.microsoft.com/office/drawing/2014/main" id="{B95571B5-EAC0-9142-8B3B-B86280D08A6C}"/>
                  </a:ext>
                </a:extLst>
              </p:cNvPr>
              <p:cNvSpPr txBox="1"/>
              <p:nvPr/>
            </p:nvSpPr>
            <p:spPr>
              <a:xfrm>
                <a:off x="6748190" y="2880535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21</a:t>
                </a:r>
              </a:p>
            </p:txBody>
          </p:sp>
          <p:sp>
            <p:nvSpPr>
              <p:cNvPr id="1876" name="TextBox 1875">
                <a:extLst>
                  <a:ext uri="{FF2B5EF4-FFF2-40B4-BE49-F238E27FC236}">
                    <a16:creationId xmlns:a16="http://schemas.microsoft.com/office/drawing/2014/main" id="{1E72E2A4-3D35-8C40-BE16-563094C2C968}"/>
                  </a:ext>
                </a:extLst>
              </p:cNvPr>
              <p:cNvSpPr txBox="1"/>
              <p:nvPr/>
            </p:nvSpPr>
            <p:spPr>
              <a:xfrm>
                <a:off x="6748190" y="3347941"/>
                <a:ext cx="42191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28</a:t>
                </a:r>
              </a:p>
            </p:txBody>
          </p:sp>
          <p:sp>
            <p:nvSpPr>
              <p:cNvPr id="1877" name="TextBox 1876">
                <a:extLst>
                  <a:ext uri="{FF2B5EF4-FFF2-40B4-BE49-F238E27FC236}">
                    <a16:creationId xmlns:a16="http://schemas.microsoft.com/office/drawing/2014/main" id="{FF94CFDA-E8A2-EC45-9BB3-82418E139D68}"/>
                  </a:ext>
                </a:extLst>
              </p:cNvPr>
              <p:cNvSpPr txBox="1"/>
              <p:nvPr/>
            </p:nvSpPr>
            <p:spPr>
              <a:xfrm>
                <a:off x="6807501" y="381534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4</a:t>
                </a:r>
              </a:p>
            </p:txBody>
          </p:sp>
          <p:cxnSp>
            <p:nvCxnSpPr>
              <p:cNvPr id="1878" name="Straight Connector 1877">
                <a:extLst>
                  <a:ext uri="{FF2B5EF4-FFF2-40B4-BE49-F238E27FC236}">
                    <a16:creationId xmlns:a16="http://schemas.microsoft.com/office/drawing/2014/main" id="{5EE80110-0AC1-4F44-916B-55B1CC628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354" y="4721731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9" name="Straight Connector 1878">
                <a:extLst>
                  <a:ext uri="{FF2B5EF4-FFF2-40B4-BE49-F238E27FC236}">
                    <a16:creationId xmlns:a16="http://schemas.microsoft.com/office/drawing/2014/main" id="{E167F9CF-A9DE-F344-991A-B335B175A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354" y="772419"/>
                <a:ext cx="3773704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4794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F307137-D328-E346-A506-B240040F3755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D8796-52BA-7D4D-AC3F-44B751D86052}"/>
              </a:ext>
            </a:extLst>
          </p:cNvPr>
          <p:cNvSpPr txBox="1"/>
          <p:nvPr/>
        </p:nvSpPr>
        <p:spPr>
          <a:xfrm>
            <a:off x="11201222" y="1106652"/>
            <a:ext cx="1975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MAY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1BDD51-8344-4F4C-92C2-949F0CA7CCC4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B41A6AE-F142-0D43-8197-883D9A678C25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49E93BA-33EB-7A4B-93F7-FA2A89E82A79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044315-0921-EF49-A686-F531F3755EB8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B82ABB5-5B96-064E-9A03-ED19FB64B7AA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B232196-E679-D94F-A365-FE66CE45656D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42841C-9351-4548-BB40-3CC8D61D22BA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295F492-9150-E54D-B4F5-26554D2892D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E08D29A-FA03-1146-AD9A-BC5CFD1217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44218EF-8A53-7245-9E9D-3524050F9FB5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CD4F3A0-E2E6-8645-A958-D56DA9B67308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691BB8-1615-514D-B956-2011F606800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EB86D18-3B3E-9349-82A7-D11CC43B2013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53CE960-B734-7B4F-B269-DF8D73D5B08B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3F79AD9-B96F-C44D-8830-F324D2F4280A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9279213-89C8-234D-91F6-A124367F81B0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A070E4-E7F5-2344-A28E-829610A5A266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829A663-990B-A746-BD24-D6AF611CB228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5D02983-D55A-A642-899C-494D080E1FB7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79054E1-0A42-4545-A3DD-4D393D5E2D5D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A335E0-F6BA-C649-BC9A-D7ED9D9A5217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AD0E408-BDF4-1148-A76B-525CD3423109}"/>
                </a:ext>
              </a:extLst>
            </p:cNvPr>
            <p:cNvSpPr txBox="1"/>
            <p:nvPr/>
          </p:nvSpPr>
          <p:spPr>
            <a:xfrm>
              <a:off x="504332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2A63CF4-FD54-AC48-9443-3DC5A1274593}"/>
                </a:ext>
              </a:extLst>
            </p:cNvPr>
            <p:cNvSpPr txBox="1"/>
            <p:nvPr/>
          </p:nvSpPr>
          <p:spPr>
            <a:xfrm>
              <a:off x="797219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5CE0F0D-DCEA-A34E-AD64-3F3BB7E234B3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07B7D02-CCD4-7D44-9D4B-6F9D212D5549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AF7177A-04CF-5D41-80B7-0D5A703E5AD8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737C305-1D00-634C-8139-8563486276C0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3187D61-222F-A44A-BBAC-20F0D923F5B6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12C260E-E07E-B840-A4BF-297160A4F543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88EE060-2C1B-3447-8A11-E07686D1E000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661C472-11E1-C448-8D80-8BF1282B0726}"/>
                </a:ext>
              </a:extLst>
            </p:cNvPr>
            <p:cNvSpPr txBox="1"/>
            <p:nvPr/>
          </p:nvSpPr>
          <p:spPr>
            <a:xfrm>
              <a:off x="10901064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710ABF9-4C02-E849-B554-D067162C2EF3}"/>
                </a:ext>
              </a:extLst>
            </p:cNvPr>
            <p:cNvSpPr txBox="1"/>
            <p:nvPr/>
          </p:nvSpPr>
          <p:spPr>
            <a:xfrm>
              <a:off x="13829932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E7676B9-4FB5-B244-B3EC-8B6C7766B038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B9E3F2E-0609-CE4A-AE95-C86112D34FC1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1CBCB0E-F9C7-5041-B8FB-F23FBEBA7E11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4A8363-3D42-744D-8E33-232EFC486003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E05561E-DA05-7249-9200-80A3D26646A7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52CE3C8-2AEB-124E-A93E-BFFA02AF881D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8104E71-779F-FE4F-AF87-D9E0B84B62A1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577370-E487-5C4B-890C-BA7EA9D37331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C0CB292-485E-8044-8111-EA2154F2374C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92A9348-0D0E-4D40-98F4-78F9AE300595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BB1D44-8CD3-B94A-8908-9A029499B691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EF774C-A9B6-0942-9937-E501CA01EEA5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009580-7563-E14C-81FC-90D372B61FC4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2C91A6D-82CE-374A-AD27-EA3F13379A8A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C900971-826D-F34C-8B2C-65B19698206A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6027978-4A19-F44C-B0A0-5233AE31E14B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88882EF-3FA8-2248-B6F6-FA38AA44B711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B498621-33AF-BE49-847D-D0D785233BE2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29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8FD44D2-98D7-0E49-93ED-17F37567795B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30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7C4AC84-E2FD-6B47-8F2A-09D692DB5DDC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094B55D-B155-9849-9ECB-37C78C6ADA2B}"/>
                </a:ext>
              </a:extLst>
            </p:cNvPr>
            <p:cNvSpPr txBox="1"/>
            <p:nvPr/>
          </p:nvSpPr>
          <p:spPr>
            <a:xfrm>
              <a:off x="13829932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059AD6A-F439-9E49-8C3B-CE817017C387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1E4720A-3959-A040-86FC-4C8DEB8CC628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3B69389-45F2-0041-9AC2-0DE70C845EB3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EAFAC28-3FE9-EB45-82BB-C32CE56F2B94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E7226CE-5C4B-9845-9EC1-A07D8BEAFA7B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DD1AC17-1D3E-5C4D-8767-853B6AACD5ED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E1BE05B-0329-F542-A084-037F15FD3796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6C1E528-C535-D944-962B-6E052A9FAAD4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67C8CF9-3C93-9543-B520-2EFC7DB2A69E}"/>
                </a:ext>
              </a:extLst>
            </p:cNvPr>
            <p:cNvSpPr txBox="1"/>
            <p:nvPr/>
          </p:nvSpPr>
          <p:spPr>
            <a:xfrm>
              <a:off x="1968767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3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8300CC2E-4A9F-6B49-B455-DE5ACD87ACAD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F4E0C-BC68-F044-9BD5-AD20C5452B7C}"/>
              </a:ext>
            </a:extLst>
          </p:cNvPr>
          <p:cNvSpPr txBox="1"/>
          <p:nvPr/>
        </p:nvSpPr>
        <p:spPr>
          <a:xfrm>
            <a:off x="11105844" y="1106652"/>
            <a:ext cx="2165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JUNE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7E385A-2384-0746-8251-5AEEA91C04E1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52DCCDB-0840-194A-971B-33CA702F2A50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97F1C8-70A9-764B-ADC1-C2669580C67D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9505B16-A8EE-0F4F-B6AA-7F5020543C1E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C318ABA-BC50-DB4D-8152-0D0860D4A40E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82933DE-D028-9849-B5F1-B9C36A35D034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DFAA3F-7821-6A4E-8FDE-64DA881EA76D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98B0135-446B-C845-A926-05E8BA1F8464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C1CDB16-621D-0646-843C-BD0757C7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FAAD2C-EC60-594E-B2CB-DD5825F160A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5C6B33F-1405-0C40-AC23-18E1B73DF6B4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1E78464-B254-CC4F-8155-6E9961CDB8E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C151D23-8DD6-F442-85A8-0A3E9ED8A5FD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6782DF9-7BA3-3D40-9FCB-79A7B02E596B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617DE6E-C02F-DF46-B258-FBB2376D523E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B70199C-273B-4842-9A29-644502734187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FAD11E-EB0F-5245-9AA0-B51BAED3C69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048693-EF74-AD4A-BB5F-B19AFDDD4238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9E1D49E-3571-7A43-8DD2-00D271082CFB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2AD1A71-5B2E-5D4D-A8A3-77B47BF837F7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FFFA83E-B783-A648-8421-EAD7BF619B52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BCE63E-C01B-2E46-B609-A694F6D16F2D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878EC16-8271-5148-B218-CBDAC41BEABD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DB0AADD-2D59-E842-A015-762DF53129AB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688F70C-7A84-C246-9572-037CE7C700D3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77FE905-BB93-454A-9BE7-A14B9E12A7B8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53BD018-4FE1-2148-8A0D-AFB52557E437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E53A1AE-319D-684C-9419-5F4E709F857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2ED210-C57A-0B46-A99B-34B03DDCEBA9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A60120-EBBD-624D-B265-1298797E9D17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B7DDF4F-AB90-2042-A142-49ABF8B40F0C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E9163F6-01B8-E748-A6A4-955B8D13102A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1650DD6-CBFE-6B41-9D37-1C90AB6E5435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414277-9D91-C749-AA66-4E9B082AF3CA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AB03E7A-31EE-0A44-B608-AB398222F50C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63CC481-DB7B-0441-8DCA-CB190CA0CB8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CD02606-4054-BB4B-ACD7-42B8E9D624C7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8C3A242-CC8C-3846-AD7F-84A3FB3D5ADD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8FEF41C-4806-BA46-BF51-D2CDEB77C831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2DC7D2-4376-3E46-B00D-4D5298A53EF3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BF39BAE-472E-594A-A6F0-94D12D2052E1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86CF6DC-DE84-AB44-9ED1-51EA2ACC22F6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F509EF-FE93-7C45-8C92-4DE514FB53B0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A2AFF71-3D7C-1840-B53E-FCAB81A5C719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D851C1E-741D-8A40-A9FA-0948474A2BC2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41E73FD-7BD7-AF4D-AA92-3410055635C3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E54EE6-BEDC-8D4B-9A93-1E4AC3D3C339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3B62FE2-62E4-4D46-988C-D42B2EAF978B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0A19491-4C99-8F4B-B36B-7DCC3AAFF22A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939A93F-9C78-9345-9DD2-71673CC7895C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CEDB33-74EB-154C-B055-DCF7B810BF0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4EE3925-FF2E-364F-8884-2CDF8E09A05F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45508B6-91E3-9947-A0B2-E45BD9791B26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167CD19-7F3B-EB48-B2F2-A634A1DF1923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12DB30C-B809-6B48-B936-7470769E0CF2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5073A88-4360-334E-B07A-40B87078A8E3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FEEF045-6194-1A4B-AEA7-7EE54B27F8B4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7B96972-1457-EF49-993F-840BC9068EBE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86563FF-9DDB-284D-B70E-BFE30C6B5402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50FAB1C-2BDE-234A-B981-4D95409BE3AB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9AC5A48-9E0C-DA4E-BB04-E3750CF639F3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F86ACAA-9891-2544-9D05-D85259DE32A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1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AD2F77AA-5A56-7D46-82DC-51A00D6B0E57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40B2E-BD34-A343-8C66-8723D1E39114}"/>
              </a:ext>
            </a:extLst>
          </p:cNvPr>
          <p:cNvSpPr txBox="1"/>
          <p:nvPr/>
        </p:nvSpPr>
        <p:spPr>
          <a:xfrm>
            <a:off x="11161947" y="1106652"/>
            <a:ext cx="2053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JULY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0BD725-CF65-B947-8BD3-F8B983472998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C690BDD-B7D7-614D-9B1D-96852071C2C7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281D65A-1028-FA47-9D79-172A001C9A9F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654AB0-8AD1-344C-8363-AE1501599A7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C8796A-AF42-254F-9D7C-6E0353B85A1C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8E155DD-00B9-EB49-82CE-5E0E1FFB6571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8BB5827-1E38-C746-9F92-6821F9D293D6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C6AEF06-321E-A24E-893F-57EA3FC2098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EF74AA3-6380-0949-9CF9-5A2BBAA56F5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4577BA-E152-0843-9A9B-D9F0D07F7A5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A62115-78EE-4E47-AE54-F8A35361C0F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BFE6658-1009-C243-A16B-5B992113711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A425A27-7FFC-224B-B4E6-60E935B249BC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DAF95-649F-EB42-87D3-4068F2B02F11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79DBF5-2678-0F4F-BB96-ECBC58D36B7D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12B2A8B-5016-B140-94D8-696C89A534D8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E597DB7-5A5C-C145-B1C7-1E6E60DD7777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047AE91-96BE-C048-A50E-88F8A17DD6DE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93E178C-A87C-A541-AD00-94C50793AF5F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FFB1B49-2843-0146-A0B4-CCD9397C8DAA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D443BB-E485-5B4A-AFBC-6673AE74E5B1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AAABA5D-C365-364E-B6DD-3085423ED603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3B3061-8FC2-C648-BFBC-C809C86B9C79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A1496E7-A896-F946-A8F3-1D9F26DE848A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57A3910-7CD4-6D4A-B06D-0011FB3F2369}"/>
                </a:ext>
              </a:extLst>
            </p:cNvPr>
            <p:cNvSpPr txBox="1"/>
            <p:nvPr/>
          </p:nvSpPr>
          <p:spPr>
            <a:xfrm>
              <a:off x="13829932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41E9FF-8ED9-A649-9DB4-D33DECE7846F}"/>
                </a:ext>
              </a:extLst>
            </p:cNvPr>
            <p:cNvSpPr txBox="1"/>
            <p:nvPr/>
          </p:nvSpPr>
          <p:spPr>
            <a:xfrm>
              <a:off x="16758805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A9B9471-3F29-EF44-803F-D6D27A6E35E3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ACC14C-807A-D94C-939C-CFEFF633A5E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1437DD-0C90-7048-BBA8-74D9CFDB7CDB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C4FDF61-41EB-2F4F-9352-96DB191BD14C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4FAC78F-B438-2F45-871B-40CC849926DB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F4945B8-CA25-A345-80F3-66D9CDBE8EE6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545F7-3F3B-0F4F-80D9-818858636ABB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D97F7C9-A9B7-A742-9A99-9D845B55DFD8}"/>
                </a:ext>
              </a:extLst>
            </p:cNvPr>
            <p:cNvSpPr txBox="1"/>
            <p:nvPr/>
          </p:nvSpPr>
          <p:spPr>
            <a:xfrm>
              <a:off x="1968767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AC1D9E-E23E-DE46-8EB6-0BC7E0F1C712}"/>
                </a:ext>
              </a:extLst>
            </p:cNvPr>
            <p:cNvSpPr txBox="1"/>
            <p:nvPr/>
          </p:nvSpPr>
          <p:spPr>
            <a:xfrm>
              <a:off x="2114456" y="6765943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1B81AAB-2BDA-A84A-A935-F2A89070DE8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A25CFBF-52A3-7F4C-8EE0-65273E54135E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FF442D1-527D-064F-880E-9EBD0E116A0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F93E60-FC84-C645-9CE2-557AB0FA28CF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B69CF87-3D0F-F445-8067-509D47CE5276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B25D8E5-BC18-684A-8D04-0F403CB548AD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BA34BD2-1862-1C4C-A6E3-5D006956B405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0CFE425-8721-DE46-BADF-9A419DF8EE09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1CD59B0-AF1D-F342-B2A9-CFD4D512408D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1DA0C6-95D6-A14C-878C-0EC299777673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561B026-A207-1446-9CC6-6D938119691A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34AB53E-BA2B-8445-B813-71B1DB1B5647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515B1D2-85EB-804C-9312-28DF78117B49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374C5B3-E1FC-A940-BDDD-09B3BC6D5A04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D1910A6-45AE-E041-9F3E-9DD4C5829A39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9BD64C8-218B-964A-BB80-A99DB88A93D3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D8972B-AD8B-2340-8EF6-265350DAE4E9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0801B86-4D43-7148-B466-53782FF7C450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B0051C-7E41-C740-B515-6AADBC588CCC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6AC6E04-2C55-7F43-B0D9-74EF9569C30A}"/>
                </a:ext>
              </a:extLst>
            </p:cNvPr>
            <p:cNvSpPr txBox="1"/>
            <p:nvPr/>
          </p:nvSpPr>
          <p:spPr>
            <a:xfrm>
              <a:off x="1968767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818F134-013F-A04C-B9F1-9A973C787B41}"/>
                </a:ext>
              </a:extLst>
            </p:cNvPr>
            <p:cNvSpPr txBox="1"/>
            <p:nvPr/>
          </p:nvSpPr>
          <p:spPr>
            <a:xfrm>
              <a:off x="211445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15AAA41-AE5A-1C4B-AE6B-7BE6049A7890}"/>
                </a:ext>
              </a:extLst>
            </p:cNvPr>
            <p:cNvSpPr txBox="1"/>
            <p:nvPr/>
          </p:nvSpPr>
          <p:spPr>
            <a:xfrm>
              <a:off x="504332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1DA4EB-4FAC-1642-8D18-82C7F689B2BD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D3BAE3A-7233-364C-BF1A-A3FD42B7CAB3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878F88A-03DB-D249-83E7-759C2102DCAE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BFE94C-AAEB-B646-A44F-5818C59F115B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0ED4A7B-BF7F-4F4D-94E6-4B589A12B173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1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7CF96A7F-E9E5-D749-B104-88E2815B61F8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A9F29-147B-AB41-8EBC-4C8486F7C70A}"/>
              </a:ext>
            </a:extLst>
          </p:cNvPr>
          <p:cNvSpPr txBox="1"/>
          <p:nvPr/>
        </p:nvSpPr>
        <p:spPr>
          <a:xfrm>
            <a:off x="10513536" y="1106652"/>
            <a:ext cx="3350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AUGUST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B9A029-D4E2-F54D-8254-78B9577D79F4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4AAD28-A122-C948-889C-158A4397283C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7D2A6F7-63D8-824D-B427-D840020DA1E5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C47AF8-32A3-D945-9EB1-4C3FE15061A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A3F2956-6C9C-FA47-A36E-D84D361BF47F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E48E7D7-CC9A-CE44-9C29-26EC22A0D498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599DEE-5986-D44F-8F2F-711BAFE5A688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FD8CA6E-DCA4-F646-A042-0C7BE57A3A2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622529D-373A-2247-A057-B3E4CF92817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9C45DD8-7EA3-4948-B6BB-8ED4D161F99C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BCC6500-137C-8A42-8952-1CA6427316B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9D40828-9E78-054E-A008-52EAAF91738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AD1B8-3D3B-3B4B-AA91-34AE9285D4F9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7C618F-0A1B-D041-86E5-DA5D7F97A6E4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094D908-BB6F-DD48-A9A1-CDAAD7467C26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CBA753-0AD2-374F-97FD-39EB24EF51CC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A72CD95-1DA7-BC47-8BB8-2DCFDB74F034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8C0E45-A555-0E4A-BDDD-45BC644AB54F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1FA8333-2539-8148-9DAF-70F4C4F648E6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2E41E32-DDB7-8641-BAF5-19679B7F1C5B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D04307A-E961-204A-B173-42F2A4D6FEFD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88FFE21-EBBB-C847-887D-3BC99CB8A8E2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0538015-E0A0-CB45-8F7F-50C5B4CE7750}"/>
                </a:ext>
              </a:extLst>
            </p:cNvPr>
            <p:cNvSpPr txBox="1"/>
            <p:nvPr/>
          </p:nvSpPr>
          <p:spPr>
            <a:xfrm>
              <a:off x="797219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C47173-A292-D043-AD3A-9BAD740B7431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023FB50-2BB0-734E-BBB0-87F1B06F12DF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755C7AD-5C1F-BA46-896A-4C08FF144886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0952E3-E613-4A44-B26E-B763862148C0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BB237A3-0559-684D-BD0A-A162A1AE3AC6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8845DA9-8FEC-194D-8B3C-7DCD194E2376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6A988BC-2759-DD47-A3EE-FD0E80A5DB2D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FBA40A3-6406-AB42-B7EA-78CE63E3F32E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F779E0-8FA8-D143-BECF-76B289C6C2A4}"/>
                </a:ext>
              </a:extLst>
            </p:cNvPr>
            <p:cNvSpPr txBox="1"/>
            <p:nvPr/>
          </p:nvSpPr>
          <p:spPr>
            <a:xfrm>
              <a:off x="13829932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B99BB16-08C5-D244-AC00-895083CF0B11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4D8ACE-27BB-0143-90E9-DEA67406BC80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2F20145-C4BF-4B40-9CC8-7EC3178004DD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E3F9EF-9359-E54E-9189-6F6C521B7214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3CD7B6D-8B5F-5949-B01E-8D5DA5071D0B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437DCA7-1C90-A94B-9A37-E9C2C2EBA143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435C6CA-FCFA-E743-94D4-8D5CA4E49D0B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DAD269-0DEC-9440-8392-396160D7D85F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AA2C7F5-EACB-1C41-9265-EDC6EB00ACA4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7D499A4-0B52-D241-AF27-7BDFEB56A7E1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CE7D82-00FB-5548-B72D-F0AE2217856C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152F079-3890-BA4C-9920-6B94404B3ACD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F5A909-1D00-8F40-8F99-236B3126D9B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B2BF7AA-76F9-4144-9533-EA51A1F203B8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02D26B9-4990-6A4F-B527-834DAA4686E9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17A808E-F61C-FC40-8FAD-65326C215D2A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FCF4A00-DBBA-3545-A061-C40DB8DD9BE9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F3A04B2-BF32-D345-8076-71F59F3E4A14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4C35879-9233-034E-BAC6-119D90019340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55D7105-36AE-124F-B95F-57E4777B1164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05111C-45D4-5D47-A50A-8A777905113D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90E42B-EDC8-314B-8A44-462686B47B5B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0A0AD47-AD1C-BF4E-89A4-7670A0062F34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EB29B39-DAFE-8949-BB4F-52B1170FBF5E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DDDBF19-ABB7-3B47-9625-FB25BA140B81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C6E01F9-60C6-DA4E-BCEF-EE141C92F3A5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20E523D-09AD-C247-9D2C-7F7D811E33EB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56C1D29-AE43-3D41-AFDD-605BEB2AFD94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D20E094-CCF2-834F-B444-ABA614420074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2967810-7DE5-AC4D-9B24-439A04ADD931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91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CCB8D13-77DD-5E4B-9447-62AB5529F65D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A9428-9FBC-E24A-AE32-CA6036FE276C}"/>
              </a:ext>
            </a:extLst>
          </p:cNvPr>
          <p:cNvSpPr txBox="1"/>
          <p:nvPr/>
        </p:nvSpPr>
        <p:spPr>
          <a:xfrm>
            <a:off x="9909203" y="1106652"/>
            <a:ext cx="4559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SEPTEMBER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BD35BC-40EA-2F4B-8BF2-E8A74A1E3976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C02AAC-307B-7D41-82E9-455703566E85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BC117C5-2186-B445-A636-B3611F03498F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513678-CD9F-5B4C-904E-9F2908980B53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5F1DFAE-BBD3-5049-944C-EB027EC9278A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78E3AFF-45E9-B240-A661-8DBD03BE1F9E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84853-E426-1F4A-808E-5CC77A4FF1E7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743101-1AD4-FB49-A5E0-22833A2FF6C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4D09688-7CC9-7D44-90B6-4F06D0F192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4F8D4AC-3913-754E-9FC1-E2B25D7BFBF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F3C2980-EEAA-6B49-B9DD-A04A87E2857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6BB8E9-1BF2-6246-88A1-5C8212FA68E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B53129-6FEC-9347-8B17-31DE1C6AA5D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A58848-A337-9241-8866-07F1570531BF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911F20-D913-5A4A-89E2-3AA34E51043D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1E04A-597F-EE4C-ADE5-63503AD0FE48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DE4C238-D87E-4C44-9C99-89417E149A8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EDF41D-646C-2940-BCED-3C11DE9ACA7F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95A1CD-7874-BA4B-8C7F-963777123FBC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AE0487-D303-774F-BA19-525364D0404B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C7428F-3F51-FF4C-9DB0-DF0C978C558F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586B4AC-3B22-4C44-850C-30095CEB8B68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0E8A2F3-D718-5E4E-966A-24D3A7C90BE2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A25BB03-2581-874E-AE30-C447D8010D37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A6373-0BC3-4945-8175-C17046C9656A}"/>
                </a:ext>
              </a:extLst>
            </p:cNvPr>
            <p:cNvSpPr txBox="1"/>
            <p:nvPr/>
          </p:nvSpPr>
          <p:spPr>
            <a:xfrm>
              <a:off x="13829932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60A316-E311-0E44-BEE3-55004F0278FA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7232158-3940-C145-8D74-5B28AA7EE863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60439B9-7356-1945-81A4-BC41D89DAD50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8200EB9-0B28-144C-A46A-E98186D4704F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27C5FD7-C8BF-CB49-9951-99A222FA37A1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CC0799-E910-1F40-8666-AF7DF285D4A9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32B0D25-8674-144A-B4D1-C84195263C8B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71F79AC-2965-C04C-8E75-620312067E57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2CBFE10-82E4-0948-A527-34B5D75316B8}"/>
                </a:ext>
              </a:extLst>
            </p:cNvPr>
            <p:cNvSpPr txBox="1"/>
            <p:nvPr/>
          </p:nvSpPr>
          <p:spPr>
            <a:xfrm>
              <a:off x="1968767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88030B6-653C-1F47-A2E1-DA1120937ED4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EE6F8F-4628-4247-91DA-701F507FE741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1ED665-80BD-B44F-9A35-FFFF550EFA2C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26E6E3-57A4-DF4B-B13C-D90E6F6DDFA5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7FF6C9C-17FD-0B42-9432-1CDA9E5CDA12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227A78-AB5A-404B-A039-1D2DED5C8DCB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293D108-3A77-894B-AB6F-0A17880AF12B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F80357-9940-AA40-9801-234044F0A7A6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56583F8-D474-1F4F-B11C-2EFA91E9856F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1CB4345-7912-5143-9441-FCEFEC6BA1DA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6E94AFF-8442-6F4D-9139-5125F7A9DE4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2FB04E8-044C-6841-A7EF-F94AB129A4CD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AF96858-D0EC-6B41-850B-86F437AFD16D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C2A3147-3CD6-6E49-9B18-F5CC0F294005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9DBB84-0559-1C45-9A76-293A1977A824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013FB62-9544-7848-9DED-1460DB99AA76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FAF651-D59E-C94E-83DF-F9913CC94CE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47EB8F7-8BC9-814E-B320-C0FB5780FA92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F5EA74-F69A-B949-92AD-FF5A7674060C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A6DBC36-B474-1342-80EE-01E57F11446F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DCC768-AC05-AC4A-8345-C8C1592213EC}"/>
                </a:ext>
              </a:extLst>
            </p:cNvPr>
            <p:cNvSpPr txBox="1"/>
            <p:nvPr/>
          </p:nvSpPr>
          <p:spPr>
            <a:xfrm>
              <a:off x="1968767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FD51311-0C8F-1345-885F-1169FF3DB27E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</a:rPr>
                <a:t>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27386FB-813A-584C-B6EF-F36C5424DF92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DC1D740-619C-AC42-AA80-39C04BA5D111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9849D65-48DD-C44A-A7EC-0ECDE12B9013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946A7AE-F73A-634E-AD4E-19D8F468BB1C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A454E7-A041-154A-AD09-0A3E38114C1E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12F654-BF0A-B84F-8BAD-10255477B9C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8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0895FF73-7748-E847-8892-5F786351ACAB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F8675-BAF2-4B4A-9A9B-FDC571D43C71}"/>
              </a:ext>
            </a:extLst>
          </p:cNvPr>
          <p:cNvSpPr txBox="1"/>
          <p:nvPr/>
        </p:nvSpPr>
        <p:spPr>
          <a:xfrm>
            <a:off x="10258657" y="1106652"/>
            <a:ext cx="38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OCTOBER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5611F7-6FC6-2B4E-816C-E63DB0FA0967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4F9FC73-DF96-6F46-BCE7-B7FEC687D162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012ADD6-708D-5C4F-83A4-F9048A7DB176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8DD10C9-CC72-6940-9D6E-EF84CBB47AD4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AB7E5D-E051-7844-864C-653306A43F7D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3E63D29-9BEB-9643-AABB-22AB5CE12507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0D47BBF-E4FF-714E-A260-6FBE7B5C326B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46A3457-CC18-B746-9556-12923AA7522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511506D-6CC2-CE49-A014-019BF46D810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08BB2CF-149F-4C4D-8E6B-BD6B0C1E8B3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53E5E2B-2DAF-7E47-8393-EE6A92309884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58C4B5B-20CF-1C48-89D2-9553528C8CD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266E35D-EFE3-9D4D-A270-B8A99B429530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6D6D72-6C98-E34B-9AF1-D2762BBD4A4F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926004-31FD-7E4C-A646-1C360556E239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A68BF3-C83F-E249-BEEC-1D4989ADC83F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A16F39-6488-4C4C-AE27-B8C2EEFCF8A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641CA2-1B28-1443-84B5-413F6DA415FE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8C2C04-8BD9-F348-AC67-752BA8B90944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71272-4043-6B4A-8354-4066E0B0C3C2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ED3B55-3734-BE41-940D-08BF1E9AB09D}"/>
                </a:ext>
              </a:extLst>
            </p:cNvPr>
            <p:cNvSpPr txBox="1"/>
            <p:nvPr/>
          </p:nvSpPr>
          <p:spPr>
            <a:xfrm>
              <a:off x="211445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0F5E53-C939-2149-BBD8-764BF9463D3B}"/>
                </a:ext>
              </a:extLst>
            </p:cNvPr>
            <p:cNvSpPr txBox="1"/>
            <p:nvPr/>
          </p:nvSpPr>
          <p:spPr>
            <a:xfrm>
              <a:off x="504332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2C3195-732A-3047-9E8C-5F38BFCD3C83}"/>
                </a:ext>
              </a:extLst>
            </p:cNvPr>
            <p:cNvSpPr txBox="1"/>
            <p:nvPr/>
          </p:nvSpPr>
          <p:spPr>
            <a:xfrm>
              <a:off x="797219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EE7BA6-5C58-0249-82E1-8F09743EA5AC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9E3BF5-89EE-954A-B3FE-8792E2FE9FC2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7EAF84-BB50-D24C-8B36-4E9E2ABF6B48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971551-78FC-3D44-BA69-A24773C2E6DC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B095C6-3A5F-A84D-8E84-A213C2C74F27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C1F446-8BFC-A840-9960-A0C927CCA87D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AD8816-B548-914E-B2C8-20E0ADCFE075}"/>
                </a:ext>
              </a:extLst>
            </p:cNvPr>
            <p:cNvSpPr txBox="1"/>
            <p:nvPr/>
          </p:nvSpPr>
          <p:spPr>
            <a:xfrm>
              <a:off x="797219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1F2579-1730-A643-B1B9-C27D557B1085}"/>
                </a:ext>
              </a:extLst>
            </p:cNvPr>
            <p:cNvSpPr txBox="1"/>
            <p:nvPr/>
          </p:nvSpPr>
          <p:spPr>
            <a:xfrm>
              <a:off x="10901064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3BC51-0A06-A248-85F4-9305EC6215D5}"/>
                </a:ext>
              </a:extLst>
            </p:cNvPr>
            <p:cNvSpPr txBox="1"/>
            <p:nvPr/>
          </p:nvSpPr>
          <p:spPr>
            <a:xfrm>
              <a:off x="13829932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36D42-6063-F14D-9D7B-C8A11A437BC9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C63108-47A3-8A46-871D-9748CF5BA060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143DC6-A881-4F42-BB7C-274FAAB359A6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5634DD-3DA5-3B4B-8142-3042732DC663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E18A24-A68B-0441-BE28-B54C6350049D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CFE26A-0D44-8841-AEF0-F6931AE6881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D30E2D-7EAD-7749-AC2E-6DD28672A8E4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8E8D16-0FBB-D94D-842E-6C07FB12B7AD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B9499B-EA37-8B4C-968F-142DE2EA856A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F41C97-1CC9-C84E-89B7-34393E52E56D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90B8A9-4982-EE4E-A346-62802679E43C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6CA762-2070-0F48-94A1-80675F0D900C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6EFB68-3A8C-2541-B375-70E4DB2247E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3978D9-A7BE-F141-9743-57D9EFA1DE87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501379-BAAF-E044-827D-960C56616CCF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CBAD88-1A84-154F-A7F1-B9341B5BB5A4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4BB645-4069-EF42-8109-9AA711871D26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6E65B6-5546-7E45-8DE1-D6426645F6E6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E9620-E77E-3949-B475-98D9BF0367F2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713C27-F591-2C40-B773-C071237989F9}"/>
                </a:ext>
              </a:extLst>
            </p:cNvPr>
            <p:cNvSpPr txBox="1"/>
            <p:nvPr/>
          </p:nvSpPr>
          <p:spPr>
            <a:xfrm>
              <a:off x="10901064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D48C04-C9A0-B04F-BE9F-5E758525ED48}"/>
                </a:ext>
              </a:extLst>
            </p:cNvPr>
            <p:cNvSpPr txBox="1"/>
            <p:nvPr/>
          </p:nvSpPr>
          <p:spPr>
            <a:xfrm>
              <a:off x="13829932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38E180-D420-1E43-BBBF-30E4B93871DD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06D7C1-65BB-CC4F-BE7F-A35DF2CEC703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E2182C-9B18-834E-AC6B-509B823983E8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A186FF-BD5D-5B42-AE25-87FCC540BEF9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>
              <a:defPPr>
                <a:defRPr lang="en-US"/>
              </a:defPPr>
              <a:lvl1pPr>
                <a:defRPr sz="180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dirty="0"/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97BF8A-3C58-C847-A1E2-356A9E834F51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4A0EA8-6BEC-5D49-9B78-F19AE85D6CF5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C18AD4-57AE-E949-8DA3-ACC3E63FC72F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E327FC-CEA7-6D4C-AD6F-594D92F755D2}"/>
                </a:ext>
              </a:extLst>
            </p:cNvPr>
            <p:cNvSpPr txBox="1"/>
            <p:nvPr/>
          </p:nvSpPr>
          <p:spPr>
            <a:xfrm>
              <a:off x="16758805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33E582-3A41-BD40-9E3F-A66A86580992}"/>
                </a:ext>
              </a:extLst>
            </p:cNvPr>
            <p:cNvSpPr txBox="1"/>
            <p:nvPr/>
          </p:nvSpPr>
          <p:spPr>
            <a:xfrm>
              <a:off x="1968767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74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696BBBFD-8BE0-644E-966C-E1BC3835A06D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EB85F-F927-DB4A-9D6B-D4D57CA19399}"/>
              </a:ext>
            </a:extLst>
          </p:cNvPr>
          <p:cNvSpPr txBox="1"/>
          <p:nvPr/>
        </p:nvSpPr>
        <p:spPr>
          <a:xfrm>
            <a:off x="9950081" y="1106652"/>
            <a:ext cx="4477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NOVEMBER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8C6BCE-0785-DD46-8277-079F175976AA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61FFAA3-88B0-8F4C-BF24-40424D22FDC9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5351728-D5E2-D646-ABC8-B391AD5E4E8E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77CDD3F-BC97-6441-9543-CA94283B93E5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ACACCF3-3050-4846-96FF-C843DB9800E0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4C551B-4877-974C-AB85-FF1CBA59DBF9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79BF13E-2440-6644-8BE0-6E0EC14BE5B5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7FF912B-277F-0B43-B435-2B96C31EE06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B7A93E6-5AFB-5144-8983-CB34CCA4C5F6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195AD88-51A0-DD4A-A91E-81AA764CD82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298A30C-619D-564F-BACF-50B583017551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D3440EF-799F-D44C-9EC8-3AF0B9DE0D50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E8C954A-ECBE-A04F-BA8A-B19B70314C4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515AA1-F489-5041-BA66-0A37A6B4E9A0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667E1B-64BA-CF43-9F97-FEFAAF18298B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F77B42-94A2-E74A-9996-B484847A385B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A37F175-E98F-4046-A407-48D628856E08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A6376A-6F82-FF4E-84FC-B258F1978D57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49B1F6-352F-404B-90FD-B8A85BF761DE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C4E5FD-7886-1245-AAD6-8197906A8EEF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245620-3DD6-BF45-87B2-44569FA0FAFE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A711BD-11B0-A54A-A501-85A3F5553361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D5F65D6-20D2-5943-9DBB-8B6994BC7AFA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154FDFD-57F0-D149-97AC-2AD3DD2B307B}"/>
                </a:ext>
              </a:extLst>
            </p:cNvPr>
            <p:cNvSpPr txBox="1"/>
            <p:nvPr/>
          </p:nvSpPr>
          <p:spPr>
            <a:xfrm>
              <a:off x="10901064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CDD6DE-4B99-DF4F-AAFD-92F5ACD75F9A}"/>
                </a:ext>
              </a:extLst>
            </p:cNvPr>
            <p:cNvSpPr txBox="1"/>
            <p:nvPr/>
          </p:nvSpPr>
          <p:spPr>
            <a:xfrm>
              <a:off x="13829932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3B9ED4E-196D-E34D-A711-C3ED40482375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7A9409E-1553-D843-AD00-FA2669C18525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DA595A2-E3A2-3E4A-8EEA-D2492BF70778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3EE990-01B4-7B4C-A26C-B5BB5A21E06E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E5D41B5-F077-ED46-A9BE-11D367C6942B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BD94FA-BFD2-844F-8E1D-A6B39F233A32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0401C71-4796-7240-AEB3-041E3E856293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E00AB0F-FDDA-B447-A8D7-ACD797490341}"/>
                </a:ext>
              </a:extLst>
            </p:cNvPr>
            <p:cNvSpPr txBox="1"/>
            <p:nvPr/>
          </p:nvSpPr>
          <p:spPr>
            <a:xfrm>
              <a:off x="16758805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B03842D-0CB4-664F-9DFD-C1DB1545C4F4}"/>
                </a:ext>
              </a:extLst>
            </p:cNvPr>
            <p:cNvSpPr txBox="1"/>
            <p:nvPr/>
          </p:nvSpPr>
          <p:spPr>
            <a:xfrm>
              <a:off x="19687676" y="5183902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9EACF04-9F8B-624D-BF33-7BA54DE1B432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883BC64-7A22-3F4E-9E29-3D5595DF1BCA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B737A1-DCEB-3942-8909-989D0B54B8C7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B7822A3-516E-C942-822C-09642AC554AA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DF1060E-B4BD-7E41-836B-DE4B4CE49D28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CB8A0B2-6F9A-2A44-A42B-8BA447BA6D9C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C901BE-7755-CE4A-AAD9-0B9ED0DF6F1F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65489D9-E836-3B45-8B22-FA0F3A7A6ABA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CE0103-5FED-DE46-8C59-144F20555FEF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8DB5445-EA5A-C847-B231-003BD269FF00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AAA4443-01AE-A84E-8878-F9029FB34D02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6E3F8D8-B77B-4E44-B983-E27862C6E720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153D89D-90E8-9F47-9103-BED331B863EF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79C0129-CD7B-F54D-8B94-5BD2EFF73829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9351518-5D13-F94F-8175-8797A1C2EFCB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8BB5165-8643-6249-B2A4-29C08B1DBA5B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26FE55F-ED8E-8640-ABA1-47A8A178249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38C8F6E-3E9E-9C43-8474-30D923F488BF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9F869A0-AF9F-6143-AF83-667464F5E09E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0CA9618-46EE-814F-B7CA-5B74AA0FA071}"/>
                </a:ext>
              </a:extLst>
            </p:cNvPr>
            <p:cNvSpPr txBox="1"/>
            <p:nvPr/>
          </p:nvSpPr>
          <p:spPr>
            <a:xfrm>
              <a:off x="16758805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0382089-714D-074B-9DE6-9AC5EAC521EE}"/>
                </a:ext>
              </a:extLst>
            </p:cNvPr>
            <p:cNvSpPr txBox="1"/>
            <p:nvPr/>
          </p:nvSpPr>
          <p:spPr>
            <a:xfrm>
              <a:off x="19687676" y="9930025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622C2-0997-2245-B603-E78481080D28}"/>
                </a:ext>
              </a:extLst>
            </p:cNvPr>
            <p:cNvSpPr txBox="1"/>
            <p:nvPr/>
          </p:nvSpPr>
          <p:spPr>
            <a:xfrm>
              <a:off x="211445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F77D9FF-D6F8-E546-8E97-F8C35A1FCFE3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F3831C2-4DB6-0347-BF8F-644F4BA41884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AD4DF95-7BB2-2446-A395-5291F779F16B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20BEDA2-00EC-6C4A-8CF8-A73E1CD97644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9E8F971-D43D-6446-B2DD-264BC53CF720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AA6A4D2-AA9A-7746-93A4-384D266D77C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48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CCB8D13-77DD-5E4B-9447-62AB5529F65D}"/>
              </a:ext>
            </a:extLst>
          </p:cNvPr>
          <p:cNvSpPr txBox="1"/>
          <p:nvPr/>
        </p:nvSpPr>
        <p:spPr>
          <a:xfrm>
            <a:off x="9543709" y="395424"/>
            <a:ext cx="5290231" cy="264687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accent3">
                    <a:alpha val="15000"/>
                  </a:schemeClr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A9428-9FBC-E24A-AE32-CA6036FE276C}"/>
              </a:ext>
            </a:extLst>
          </p:cNvPr>
          <p:cNvSpPr txBox="1"/>
          <p:nvPr/>
        </p:nvSpPr>
        <p:spPr>
          <a:xfrm>
            <a:off x="10040647" y="1106652"/>
            <a:ext cx="4296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DECEMBER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4926AA-CE5F-BB49-B285-AB7508768DA3}"/>
              </a:ext>
            </a:extLst>
          </p:cNvPr>
          <p:cNvGrpSpPr/>
          <p:nvPr/>
        </p:nvGrpSpPr>
        <p:grpSpPr>
          <a:xfrm>
            <a:off x="1948830" y="2920495"/>
            <a:ext cx="20491040" cy="10033505"/>
            <a:chOff x="1948830" y="2920495"/>
            <a:chExt cx="20491040" cy="1003350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C02AAC-307B-7D41-82E9-455703566E85}"/>
                </a:ext>
              </a:extLst>
            </p:cNvPr>
            <p:cNvCxnSpPr/>
            <p:nvPr/>
          </p:nvCxnSpPr>
          <p:spPr>
            <a:xfrm>
              <a:off x="486665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BC117C5-2186-B445-A636-B3611F03498F}"/>
                </a:ext>
              </a:extLst>
            </p:cNvPr>
            <p:cNvCxnSpPr/>
            <p:nvPr/>
          </p:nvCxnSpPr>
          <p:spPr>
            <a:xfrm>
              <a:off x="779552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513678-CD9F-5B4C-904E-9F2908980B53}"/>
                </a:ext>
              </a:extLst>
            </p:cNvPr>
            <p:cNvCxnSpPr/>
            <p:nvPr/>
          </p:nvCxnSpPr>
          <p:spPr>
            <a:xfrm>
              <a:off x="1072439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5F1DFAE-BBD3-5049-944C-EB027EC9278A}"/>
                </a:ext>
              </a:extLst>
            </p:cNvPr>
            <p:cNvCxnSpPr/>
            <p:nvPr/>
          </p:nvCxnSpPr>
          <p:spPr>
            <a:xfrm>
              <a:off x="1365326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78E3AFF-45E9-B240-A661-8DBD03BE1F9E}"/>
                </a:ext>
              </a:extLst>
            </p:cNvPr>
            <p:cNvCxnSpPr/>
            <p:nvPr/>
          </p:nvCxnSpPr>
          <p:spPr>
            <a:xfrm>
              <a:off x="1658213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D84853-E426-1F4A-808E-5CC77A4FF1E7}"/>
                </a:ext>
              </a:extLst>
            </p:cNvPr>
            <p:cNvCxnSpPr/>
            <p:nvPr/>
          </p:nvCxnSpPr>
          <p:spPr>
            <a:xfrm>
              <a:off x="19511000" y="3454400"/>
              <a:ext cx="0" cy="949960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743101-1AD4-FB49-A5E0-22833A2FF6C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3454400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4D09688-7CC9-7D44-90B6-4F06D0F192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5037667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4F8D4AC-3913-754E-9FC1-E2B25D7BFBFF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6620934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F3C2980-EEAA-6B49-B9DD-A04A87E2857B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8204201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6BB8E9-1BF2-6246-88A1-5C8212FA68EA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9787468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B53129-6FEC-9347-8B17-31DE1C6AA5D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30" y="11370735"/>
              <a:ext cx="20491040" cy="0"/>
            </a:xfrm>
            <a:prstGeom prst="line">
              <a:avLst/>
            </a:prstGeom>
            <a:ln w="19050">
              <a:solidFill>
                <a:schemeClr val="accent3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A58848-A337-9241-8866-07F1570531BF}"/>
                </a:ext>
              </a:extLst>
            </p:cNvPr>
            <p:cNvSpPr txBox="1"/>
            <p:nvPr/>
          </p:nvSpPr>
          <p:spPr>
            <a:xfrm>
              <a:off x="2662269" y="2920495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911F20-D913-5A4A-89E2-3AA34E51043D}"/>
                </a:ext>
              </a:extLst>
            </p:cNvPr>
            <p:cNvSpPr txBox="1"/>
            <p:nvPr/>
          </p:nvSpPr>
          <p:spPr>
            <a:xfrm>
              <a:off x="5534804" y="2920495"/>
              <a:ext cx="159851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1E04A-597F-EE4C-ADE5-63503AD0FE48}"/>
                </a:ext>
              </a:extLst>
            </p:cNvPr>
            <p:cNvSpPr txBox="1"/>
            <p:nvPr/>
          </p:nvSpPr>
          <p:spPr>
            <a:xfrm>
              <a:off x="8461499" y="2920495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DE4C238-D87E-4C44-9C99-89417E149A83}"/>
                </a:ext>
              </a:extLst>
            </p:cNvPr>
            <p:cNvSpPr txBox="1"/>
            <p:nvPr/>
          </p:nvSpPr>
          <p:spPr>
            <a:xfrm>
              <a:off x="11116254" y="2920495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EDF41D-646C-2940-BCED-3C11DE9ACA7F}"/>
                </a:ext>
              </a:extLst>
            </p:cNvPr>
            <p:cNvSpPr txBox="1"/>
            <p:nvPr/>
          </p:nvSpPr>
          <p:spPr>
            <a:xfrm>
              <a:off x="14191800" y="2920495"/>
              <a:ext cx="185499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95A1CD-7874-BA4B-8C7F-963777123FBC}"/>
                </a:ext>
              </a:extLst>
            </p:cNvPr>
            <p:cNvSpPr txBox="1"/>
            <p:nvPr/>
          </p:nvSpPr>
          <p:spPr>
            <a:xfrm>
              <a:off x="17394783" y="2920495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AE0487-D303-774F-BA19-525364D0404B}"/>
                </a:ext>
              </a:extLst>
            </p:cNvPr>
            <p:cNvSpPr txBox="1"/>
            <p:nvPr/>
          </p:nvSpPr>
          <p:spPr>
            <a:xfrm>
              <a:off x="20046334" y="2920495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C7428F-3F51-FF4C-9DB0-DF0C978C558F}"/>
                </a:ext>
              </a:extLst>
            </p:cNvPr>
            <p:cNvSpPr txBox="1"/>
            <p:nvPr/>
          </p:nvSpPr>
          <p:spPr>
            <a:xfrm>
              <a:off x="211445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586B4AC-3B22-4C44-850C-30095CEB8B68}"/>
                </a:ext>
              </a:extLst>
            </p:cNvPr>
            <p:cNvSpPr txBox="1"/>
            <p:nvPr/>
          </p:nvSpPr>
          <p:spPr>
            <a:xfrm>
              <a:off x="504332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0E8A2F3-D718-5E4E-966A-24D3A7C90BE2}"/>
                </a:ext>
              </a:extLst>
            </p:cNvPr>
            <p:cNvSpPr txBox="1"/>
            <p:nvPr/>
          </p:nvSpPr>
          <p:spPr>
            <a:xfrm>
              <a:off x="7972196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A25BB03-2581-874E-AE30-C447D8010D37}"/>
                </a:ext>
              </a:extLst>
            </p:cNvPr>
            <p:cNvSpPr txBox="1"/>
            <p:nvPr/>
          </p:nvSpPr>
          <p:spPr>
            <a:xfrm>
              <a:off x="10901064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A6373-0BC3-4945-8175-C17046C9656A}"/>
                </a:ext>
              </a:extLst>
            </p:cNvPr>
            <p:cNvSpPr txBox="1"/>
            <p:nvPr/>
          </p:nvSpPr>
          <p:spPr>
            <a:xfrm>
              <a:off x="13829932" y="360186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60A316-E311-0E44-BEE3-55004F0278FA}"/>
                </a:ext>
              </a:extLst>
            </p:cNvPr>
            <p:cNvSpPr txBox="1"/>
            <p:nvPr/>
          </p:nvSpPr>
          <p:spPr>
            <a:xfrm>
              <a:off x="16758805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7232158-3940-C145-8D74-5B28AA7EE863}"/>
                </a:ext>
              </a:extLst>
            </p:cNvPr>
            <p:cNvSpPr txBox="1"/>
            <p:nvPr/>
          </p:nvSpPr>
          <p:spPr>
            <a:xfrm>
              <a:off x="19687676" y="3601861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60439B9-7356-1945-81A4-BC41D89DAD50}"/>
                </a:ext>
              </a:extLst>
            </p:cNvPr>
            <p:cNvSpPr txBox="1"/>
            <p:nvPr/>
          </p:nvSpPr>
          <p:spPr>
            <a:xfrm>
              <a:off x="211445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8200EB9-0B28-144C-A46A-E98186D4704F}"/>
                </a:ext>
              </a:extLst>
            </p:cNvPr>
            <p:cNvSpPr txBox="1"/>
            <p:nvPr/>
          </p:nvSpPr>
          <p:spPr>
            <a:xfrm>
              <a:off x="504332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27C5FD7-C8BF-CB49-9951-99A222FA37A1}"/>
                </a:ext>
              </a:extLst>
            </p:cNvPr>
            <p:cNvSpPr txBox="1"/>
            <p:nvPr/>
          </p:nvSpPr>
          <p:spPr>
            <a:xfrm>
              <a:off x="797219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CC0799-E910-1F40-8666-AF7DF285D4A9}"/>
                </a:ext>
              </a:extLst>
            </p:cNvPr>
            <p:cNvSpPr txBox="1"/>
            <p:nvPr/>
          </p:nvSpPr>
          <p:spPr>
            <a:xfrm>
              <a:off x="10901064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32B0D25-8674-144A-B4D1-C84195263C8B}"/>
                </a:ext>
              </a:extLst>
            </p:cNvPr>
            <p:cNvSpPr txBox="1"/>
            <p:nvPr/>
          </p:nvSpPr>
          <p:spPr>
            <a:xfrm>
              <a:off x="13829932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71F79AC-2965-C04C-8E75-620312067E57}"/>
                </a:ext>
              </a:extLst>
            </p:cNvPr>
            <p:cNvSpPr txBox="1"/>
            <p:nvPr/>
          </p:nvSpPr>
          <p:spPr>
            <a:xfrm>
              <a:off x="16758805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2CBFE10-82E4-0948-A527-34B5D75316B8}"/>
                </a:ext>
              </a:extLst>
            </p:cNvPr>
            <p:cNvSpPr txBox="1"/>
            <p:nvPr/>
          </p:nvSpPr>
          <p:spPr>
            <a:xfrm>
              <a:off x="19687676" y="5183902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9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88030B6-653C-1F47-A2E1-DA1120937ED4}"/>
                </a:ext>
              </a:extLst>
            </p:cNvPr>
            <p:cNvSpPr txBox="1"/>
            <p:nvPr/>
          </p:nvSpPr>
          <p:spPr>
            <a:xfrm>
              <a:off x="211445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EE6F8F-4628-4247-91DA-701F507FE741}"/>
                </a:ext>
              </a:extLst>
            </p:cNvPr>
            <p:cNvSpPr txBox="1"/>
            <p:nvPr/>
          </p:nvSpPr>
          <p:spPr>
            <a:xfrm>
              <a:off x="504332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01ED665-80BD-B44F-9A35-FFFF550EFA2C}"/>
                </a:ext>
              </a:extLst>
            </p:cNvPr>
            <p:cNvSpPr txBox="1"/>
            <p:nvPr/>
          </p:nvSpPr>
          <p:spPr>
            <a:xfrm>
              <a:off x="797219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26E6E3-57A4-DF4B-B13C-D90E6F6DDFA5}"/>
                </a:ext>
              </a:extLst>
            </p:cNvPr>
            <p:cNvSpPr txBox="1"/>
            <p:nvPr/>
          </p:nvSpPr>
          <p:spPr>
            <a:xfrm>
              <a:off x="10901064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7FF6C9C-17FD-0B42-9432-1CDA9E5CDA12}"/>
                </a:ext>
              </a:extLst>
            </p:cNvPr>
            <p:cNvSpPr txBox="1"/>
            <p:nvPr/>
          </p:nvSpPr>
          <p:spPr>
            <a:xfrm>
              <a:off x="13829932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227A78-AB5A-404B-A039-1D2DED5C8DCB}"/>
                </a:ext>
              </a:extLst>
            </p:cNvPr>
            <p:cNvSpPr txBox="1"/>
            <p:nvPr/>
          </p:nvSpPr>
          <p:spPr>
            <a:xfrm>
              <a:off x="16758805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293D108-3A77-894B-AB6F-0A17880AF12B}"/>
                </a:ext>
              </a:extLst>
            </p:cNvPr>
            <p:cNvSpPr txBox="1"/>
            <p:nvPr/>
          </p:nvSpPr>
          <p:spPr>
            <a:xfrm>
              <a:off x="19687676" y="6765943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F80357-9940-AA40-9801-234044F0A7A6}"/>
                </a:ext>
              </a:extLst>
            </p:cNvPr>
            <p:cNvSpPr txBox="1"/>
            <p:nvPr/>
          </p:nvSpPr>
          <p:spPr>
            <a:xfrm>
              <a:off x="211445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56583F8-D474-1F4F-B11C-2EFA91E9856F}"/>
                </a:ext>
              </a:extLst>
            </p:cNvPr>
            <p:cNvSpPr txBox="1"/>
            <p:nvPr/>
          </p:nvSpPr>
          <p:spPr>
            <a:xfrm>
              <a:off x="504332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1CB4345-7912-5143-9441-FCEFEC6BA1DA}"/>
                </a:ext>
              </a:extLst>
            </p:cNvPr>
            <p:cNvSpPr txBox="1"/>
            <p:nvPr/>
          </p:nvSpPr>
          <p:spPr>
            <a:xfrm>
              <a:off x="797219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19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6E94AFF-8442-6F4D-9139-5125F7A9DE4C}"/>
                </a:ext>
              </a:extLst>
            </p:cNvPr>
            <p:cNvSpPr txBox="1"/>
            <p:nvPr/>
          </p:nvSpPr>
          <p:spPr>
            <a:xfrm>
              <a:off x="10901064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2FB04E8-044C-6841-A7EF-F94AB129A4CD}"/>
                </a:ext>
              </a:extLst>
            </p:cNvPr>
            <p:cNvSpPr txBox="1"/>
            <p:nvPr/>
          </p:nvSpPr>
          <p:spPr>
            <a:xfrm>
              <a:off x="13829932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AF96858-D0EC-6B41-850B-86F437AFD16D}"/>
                </a:ext>
              </a:extLst>
            </p:cNvPr>
            <p:cNvSpPr txBox="1"/>
            <p:nvPr/>
          </p:nvSpPr>
          <p:spPr>
            <a:xfrm>
              <a:off x="16758805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C2A3147-3CD6-6E49-9B18-F5CC0F294005}"/>
                </a:ext>
              </a:extLst>
            </p:cNvPr>
            <p:cNvSpPr txBox="1"/>
            <p:nvPr/>
          </p:nvSpPr>
          <p:spPr>
            <a:xfrm>
              <a:off x="19687676" y="834798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9DBB84-0559-1C45-9A76-293A1977A824}"/>
                </a:ext>
              </a:extLst>
            </p:cNvPr>
            <p:cNvSpPr txBox="1"/>
            <p:nvPr/>
          </p:nvSpPr>
          <p:spPr>
            <a:xfrm>
              <a:off x="211445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013FB62-9544-7848-9DED-1460DB99AA76}"/>
                </a:ext>
              </a:extLst>
            </p:cNvPr>
            <p:cNvSpPr txBox="1"/>
            <p:nvPr/>
          </p:nvSpPr>
          <p:spPr>
            <a:xfrm>
              <a:off x="504332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25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FAF651-D59E-C94E-83DF-F9913CC94CEE}"/>
                </a:ext>
              </a:extLst>
            </p:cNvPr>
            <p:cNvSpPr txBox="1"/>
            <p:nvPr/>
          </p:nvSpPr>
          <p:spPr>
            <a:xfrm>
              <a:off x="797219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26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47EB8F7-8BC9-814E-B320-C0FB5780FA92}"/>
                </a:ext>
              </a:extLst>
            </p:cNvPr>
            <p:cNvSpPr txBox="1"/>
            <p:nvPr/>
          </p:nvSpPr>
          <p:spPr>
            <a:xfrm>
              <a:off x="10901064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AF5EA74-F69A-B949-92AD-FF5A7674060C}"/>
                </a:ext>
              </a:extLst>
            </p:cNvPr>
            <p:cNvSpPr txBox="1"/>
            <p:nvPr/>
          </p:nvSpPr>
          <p:spPr>
            <a:xfrm>
              <a:off x="13829932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28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A6DBC36-B474-1342-80EE-01E57F11446F}"/>
                </a:ext>
              </a:extLst>
            </p:cNvPr>
            <p:cNvSpPr txBox="1"/>
            <p:nvPr/>
          </p:nvSpPr>
          <p:spPr>
            <a:xfrm>
              <a:off x="16758805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DCC768-AC05-AC4A-8345-C8C1592213EC}"/>
                </a:ext>
              </a:extLst>
            </p:cNvPr>
            <p:cNvSpPr txBox="1"/>
            <p:nvPr/>
          </p:nvSpPr>
          <p:spPr>
            <a:xfrm>
              <a:off x="19687676" y="9930025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FD51311-0C8F-1345-885F-1169FF3DB27E}"/>
                </a:ext>
              </a:extLst>
            </p:cNvPr>
            <p:cNvSpPr txBox="1"/>
            <p:nvPr/>
          </p:nvSpPr>
          <p:spPr>
            <a:xfrm>
              <a:off x="2114456" y="11512066"/>
              <a:ext cx="45397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27386FB-813A-584C-B6EF-F36C5424DF92}"/>
                </a:ext>
              </a:extLst>
            </p:cNvPr>
            <p:cNvSpPr txBox="1"/>
            <p:nvPr/>
          </p:nvSpPr>
          <p:spPr>
            <a:xfrm>
              <a:off x="504332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DC1D740-619C-AC42-AA80-39C04BA5D111}"/>
                </a:ext>
              </a:extLst>
            </p:cNvPr>
            <p:cNvSpPr txBox="1"/>
            <p:nvPr/>
          </p:nvSpPr>
          <p:spPr>
            <a:xfrm>
              <a:off x="797219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9849D65-48DD-C44A-A7EC-0ECDE12B9013}"/>
                </a:ext>
              </a:extLst>
            </p:cNvPr>
            <p:cNvSpPr txBox="1"/>
            <p:nvPr/>
          </p:nvSpPr>
          <p:spPr>
            <a:xfrm>
              <a:off x="10901064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946A7AE-F73A-634E-AD4E-19D8F468BB1C}"/>
                </a:ext>
              </a:extLst>
            </p:cNvPr>
            <p:cNvSpPr txBox="1"/>
            <p:nvPr/>
          </p:nvSpPr>
          <p:spPr>
            <a:xfrm>
              <a:off x="13829932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5A454E7-A041-154A-AD09-0A3E38114C1E}"/>
                </a:ext>
              </a:extLst>
            </p:cNvPr>
            <p:cNvSpPr txBox="1"/>
            <p:nvPr/>
          </p:nvSpPr>
          <p:spPr>
            <a:xfrm>
              <a:off x="16758805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12F654-BF0A-B84F-8BAD-10255477B9CB}"/>
                </a:ext>
              </a:extLst>
            </p:cNvPr>
            <p:cNvSpPr txBox="1"/>
            <p:nvPr/>
          </p:nvSpPr>
          <p:spPr>
            <a:xfrm>
              <a:off x="19687676" y="11512066"/>
              <a:ext cx="319318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1800" dirty="0">
                  <a:solidFill>
                    <a:schemeClr val="accent3">
                      <a:alpha val="3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4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5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5D9D36E2-B878-E349-BFC3-32A722321C82}"/>
              </a:ext>
            </a:extLst>
          </p:cNvPr>
          <p:cNvSpPr txBox="1"/>
          <p:nvPr/>
        </p:nvSpPr>
        <p:spPr>
          <a:xfrm>
            <a:off x="15153322" y="2928116"/>
            <a:ext cx="59105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C94DBE-95F3-424E-A441-FB7CA9ADDC9A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21CB6F2-938E-064A-A505-4ED6F96AB9EF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F749A68-64BC-3F4D-AC6E-5264716F77DC}"/>
                </a:ext>
              </a:extLst>
            </p:cNvPr>
            <p:cNvSpPr/>
            <p:nvPr/>
          </p:nvSpPr>
          <p:spPr>
            <a:xfrm>
              <a:off x="17668458" y="8441611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8960EBD-2476-A640-A77A-922D0C023AE2}"/>
                </a:ext>
              </a:extLst>
            </p:cNvPr>
            <p:cNvSpPr/>
            <p:nvPr/>
          </p:nvSpPr>
          <p:spPr>
            <a:xfrm>
              <a:off x="19798333" y="8441611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CBFC92F6-F4AD-114F-A9B9-564AA66E3C84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BECF178-CD29-DD4C-BF7F-0731AED15463}"/>
                </a:ext>
              </a:extLst>
            </p:cNvPr>
            <p:cNvSpPr/>
            <p:nvPr/>
          </p:nvSpPr>
          <p:spPr>
            <a:xfrm>
              <a:off x="16603522" y="5810451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F529AE8-D61F-E04A-A186-DD76ACA8D8A4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5FEFEC6-C8E3-1A4C-98C6-A676E2304B06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00E209C-F773-1045-A2D9-D57036EC61B4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3C4E65B-7D19-C64B-B0A5-5FE43CA70085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2B6C116-9C1A-8841-973B-EBBB3FBA8389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733AFAB-A468-5B4D-A296-EC53414EB718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24B0FEC-1684-B040-AB01-98C764981F83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8A02C2D-8E71-554B-86A5-D6194CD197EF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2415576-D493-4A4E-9D6A-6754799DAF64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752CB0E-48D9-874B-BDD9-F1CE612E856B}"/>
                </a:ext>
              </a:extLst>
            </p:cNvPr>
            <p:cNvSpPr txBox="1"/>
            <p:nvPr/>
          </p:nvSpPr>
          <p:spPr>
            <a:xfrm>
              <a:off x="15718619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1CB3CCC-1421-0A46-8F1C-F09B630DE014}"/>
                </a:ext>
              </a:extLst>
            </p:cNvPr>
            <p:cNvSpPr txBox="1"/>
            <p:nvPr/>
          </p:nvSpPr>
          <p:spPr>
            <a:xfrm>
              <a:off x="16783558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D27401-AAF5-7148-8A62-359C0FE5EBB0}"/>
                </a:ext>
              </a:extLst>
            </p:cNvPr>
            <p:cNvSpPr txBox="1"/>
            <p:nvPr/>
          </p:nvSpPr>
          <p:spPr>
            <a:xfrm>
              <a:off x="17848494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8EC3474-31A8-4D4E-97F2-FC399701CCCA}"/>
                </a:ext>
              </a:extLst>
            </p:cNvPr>
            <p:cNvSpPr txBox="1"/>
            <p:nvPr/>
          </p:nvSpPr>
          <p:spPr>
            <a:xfrm>
              <a:off x="18913433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EB2C4E0-A24C-A442-8B0E-3DBE98DD25AA}"/>
                </a:ext>
              </a:extLst>
            </p:cNvPr>
            <p:cNvSpPr txBox="1"/>
            <p:nvPr/>
          </p:nvSpPr>
          <p:spPr>
            <a:xfrm>
              <a:off x="19978369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3743885-2897-9A44-9DF1-E3776C72A285}"/>
                </a:ext>
              </a:extLst>
            </p:cNvPr>
            <p:cNvSpPr txBox="1"/>
            <p:nvPr/>
          </p:nvSpPr>
          <p:spPr>
            <a:xfrm>
              <a:off x="21043307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EB91086-6E8B-B748-8610-D45768B22E18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86E583C4-9B53-2F4C-A7F0-CB6F3D634CFE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9DBE160-5C69-0F41-927B-4D6082A71883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E183AAA-BB65-334A-B38F-305D06CE483C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17D6720-8100-5A42-8B2C-782A3461AC98}"/>
                </a:ext>
              </a:extLst>
            </p:cNvPr>
            <p:cNvSpPr txBox="1"/>
            <p:nvPr/>
          </p:nvSpPr>
          <p:spPr>
            <a:xfrm>
              <a:off x="17759527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566B22D-A922-AB48-BC5D-2AC0E898EFFB}"/>
                </a:ext>
              </a:extLst>
            </p:cNvPr>
            <p:cNvSpPr txBox="1"/>
            <p:nvPr/>
          </p:nvSpPr>
          <p:spPr>
            <a:xfrm>
              <a:off x="1882446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1DEF199-3B73-384B-B321-EDE790970313}"/>
                </a:ext>
              </a:extLst>
            </p:cNvPr>
            <p:cNvSpPr txBox="1"/>
            <p:nvPr/>
          </p:nvSpPr>
          <p:spPr>
            <a:xfrm>
              <a:off x="19889402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7DD4407-DE81-DE40-9340-4922ABA8ACC8}"/>
                </a:ext>
              </a:extLst>
            </p:cNvPr>
            <p:cNvSpPr txBox="1"/>
            <p:nvPr/>
          </p:nvSpPr>
          <p:spPr>
            <a:xfrm>
              <a:off x="20954341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4D8D37FA-A745-454D-B69D-A9EFEA235C6A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116D8FF-D0F7-0240-9D35-9FFCCBED9077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368455C-5BB0-044F-B102-CDCAEA8F4C4F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6286763-47FE-9C45-B050-87EA4A6E3368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762EEFB-BB5E-FF4E-A1EE-B772DCB0172C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8B11C64-81CF-4442-822D-0105EFC281BB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F8C88739-54B7-6141-AF26-31281EB509B0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CB6B034-1F7F-8646-A699-6788E3E2D7A1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892B0C8-7335-814D-A737-F734B9AD019C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F5094C5-7844-854C-993C-8CB067C2F4D8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03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D224D267-7838-EF4E-B557-F40EBAD8420D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49F0127-A328-5441-9A32-F4F59D3E6867}"/>
                </a:ext>
              </a:extLst>
            </p:cNvPr>
            <p:cNvSpPr txBox="1"/>
            <p:nvPr/>
          </p:nvSpPr>
          <p:spPr>
            <a:xfrm>
              <a:off x="1669459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5B6EFD6-A040-D54C-A40F-DC9C26F4A00E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0790F88-D852-274F-B96F-F39BAC556DF6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6B5B4FB-D1B6-454B-A385-BE81E0A085E8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D68F3EE8-8715-FB40-B4D3-996A81C20213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14F30C22-7884-9743-9CF7-ACE37EA66D1C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B06E344-A334-8A46-AD47-211C1A312A82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04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AD49DAF-B009-3244-8909-BB5BF5B99BF7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2DD9BC6-366A-1E4A-ACF2-F50659710943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4479A18-7165-B34D-9700-483331613D31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145D980-F1FE-4040-AE86-66DDD04FA665}"/>
                </a:ext>
              </a:extLst>
            </p:cNvPr>
            <p:cNvSpPr txBox="1"/>
            <p:nvPr/>
          </p:nvSpPr>
          <p:spPr>
            <a:xfrm>
              <a:off x="18913433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40F0D5-AF65-BD4F-9306-FEAD91B60B2F}"/>
                </a:ext>
              </a:extLst>
            </p:cNvPr>
            <p:cNvSpPr txBox="1"/>
            <p:nvPr/>
          </p:nvSpPr>
          <p:spPr>
            <a:xfrm>
              <a:off x="19978369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52E95A5-E58F-BD4F-B7F0-E1FFF08B41B0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6867CE5-7770-D44F-9F2B-E2AE8D4994A6}"/>
                </a:ext>
              </a:extLst>
            </p:cNvPr>
            <p:cNvSpPr txBox="1"/>
            <p:nvPr/>
          </p:nvSpPr>
          <p:spPr>
            <a:xfrm>
              <a:off x="22108243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5D2C4719-AFC9-F240-ACCB-3760DE628E4D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05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983A730-8D5E-944E-8DD6-3188C7DF096A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57DFF864-768A-F644-A9C1-9D6EFA24F4CA}"/>
                </a:ext>
              </a:extLst>
            </p:cNvPr>
            <p:cNvSpPr txBox="1"/>
            <p:nvPr/>
          </p:nvSpPr>
          <p:spPr>
            <a:xfrm>
              <a:off x="1571861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C1A7EE9-8E6C-5C43-AF91-B42E30442F77}"/>
                </a:ext>
              </a:extLst>
            </p:cNvPr>
            <p:cNvSpPr txBox="1"/>
            <p:nvPr/>
          </p:nvSpPr>
          <p:spPr>
            <a:xfrm>
              <a:off x="16783558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A69C16D-4B3B-4E4E-8038-BE0600BF4819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1C5A965-D70A-EC42-949F-FA55D8EDD9CC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E24F3D3-67BB-4F49-A898-0FC9D98CC0DA}"/>
                </a:ext>
              </a:extLst>
            </p:cNvPr>
            <p:cNvSpPr txBox="1"/>
            <p:nvPr/>
          </p:nvSpPr>
          <p:spPr>
            <a:xfrm>
              <a:off x="1997836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D6288726-15BF-E54A-BCC3-76F83C256635}"/>
                </a:ext>
              </a:extLst>
            </p:cNvPr>
            <p:cNvSpPr txBox="1"/>
            <p:nvPr/>
          </p:nvSpPr>
          <p:spPr>
            <a:xfrm>
              <a:off x="20954340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5144B05-75CF-9B4A-9517-F071D5618E5E}"/>
                </a:ext>
              </a:extLst>
            </p:cNvPr>
            <p:cNvSpPr txBox="1"/>
            <p:nvPr/>
          </p:nvSpPr>
          <p:spPr>
            <a:xfrm>
              <a:off x="22019276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A10DF69-CE46-A948-B770-7928F15E9915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06</a:t>
              </a:r>
            </a:p>
          </p:txBody>
        </p:sp>
      </p:grp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DBDC47DF-ECF5-1A48-A10A-EF76FBE1E05A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93FBB6-6181-A249-82B7-3FFA97DFD432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5BB85DE3-1849-1949-B3CE-E43A60C43AD1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92889D9-128B-0F4B-AD8B-3092E96F2805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Subtitle 2">
              <a:extLst>
                <a:ext uri="{FF2B5EF4-FFF2-40B4-BE49-F238E27FC236}">
                  <a16:creationId xmlns:a16="http://schemas.microsoft.com/office/drawing/2014/main" id="{EFDE1209-6CE3-6C4D-8857-B98C28BEFE5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A69BCE6-B82C-A946-9526-6C1B4DAAB93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79C5BA4-4D25-F74E-95A7-D97D5B8C186D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B09B119-806D-864F-AC2C-465D6875C142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47DD5322-3DD7-C644-A66D-E1EC4E495F16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8" name="Subtitle 2">
              <a:extLst>
                <a:ext uri="{FF2B5EF4-FFF2-40B4-BE49-F238E27FC236}">
                  <a16:creationId xmlns:a16="http://schemas.microsoft.com/office/drawing/2014/main" id="{36BBFECA-1F2D-9D4A-81FF-4DE211CB4B1D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DF6EC664-5964-964F-90DA-3696DEFEB214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F40FE56-7F04-C94F-834C-7770D0706DC5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A0B9017-0E57-D042-AC77-CAD8A1B26B9E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3D98015-EBF4-AA42-88BE-69D34D02F52B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Subtitle 2">
              <a:extLst>
                <a:ext uri="{FF2B5EF4-FFF2-40B4-BE49-F238E27FC236}">
                  <a16:creationId xmlns:a16="http://schemas.microsoft.com/office/drawing/2014/main" id="{E1556B56-F243-C94B-952A-41AD31DF3F1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C58ADBB-E293-F441-9F3C-52AD31EFD994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E38716-B98F-3742-B302-981A9F19D08E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060CE6E-0FE1-564B-99F4-A5FA5A573BA6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2B5BADF-0631-4249-A365-57C45B272311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0" name="Subtitle 2">
              <a:extLst>
                <a:ext uri="{FF2B5EF4-FFF2-40B4-BE49-F238E27FC236}">
                  <a16:creationId xmlns:a16="http://schemas.microsoft.com/office/drawing/2014/main" id="{B3DB081E-04E4-CB43-BF00-E68200E7F55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A3B226A0-8323-4F4F-BD3A-2A8DB9636166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E168C1-2DB3-3A4F-A4E1-3B15DFEB610E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32306A5-0044-5A49-8217-CABEE9014073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B783C191-8B18-BB4B-8754-3CF470703EC7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Subtitle 2">
              <a:extLst>
                <a:ext uri="{FF2B5EF4-FFF2-40B4-BE49-F238E27FC236}">
                  <a16:creationId xmlns:a16="http://schemas.microsoft.com/office/drawing/2014/main" id="{4B649706-F2B6-4645-AFF5-5508832F300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40EEE0B-6370-DC42-973C-5A72851F6D6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8A1F9E-51BE-D84B-9340-F3C46E3B1A8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180227F-A6B3-C84F-90D7-81DFC55FFAE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C44E9CB-AE4A-E443-A0C2-522FA2D84822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2" name="Subtitle 2">
              <a:extLst>
                <a:ext uri="{FF2B5EF4-FFF2-40B4-BE49-F238E27FC236}">
                  <a16:creationId xmlns:a16="http://schemas.microsoft.com/office/drawing/2014/main" id="{63424A02-05A9-9B45-8625-2AE20E1A1506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C09F57F-EAAA-A548-BA78-3AD55C80BA03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5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B5727614-C64A-544D-A18E-2C2469226ADA}"/>
              </a:ext>
            </a:extLst>
          </p:cNvPr>
          <p:cNvSpPr txBox="1"/>
          <p:nvPr/>
        </p:nvSpPr>
        <p:spPr>
          <a:xfrm>
            <a:off x="15025084" y="2928116"/>
            <a:ext cx="6167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1ABFBE-45F3-B64D-B114-B6136B458952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32CA90-456F-7A43-BCC8-17A1C9186C68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6D0D716-90EA-0F46-9DED-5B0F3A630312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C8701A-9352-D94D-B666-ECB91B3D604F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F0BDA6A-C741-B846-9B2E-403A79180CD7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ED619B-8565-184D-9B1D-62DDD8AAF9DE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2A8BAC-559F-F54F-B620-6482B576A6ED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3B5DA17-B1AF-0945-ABEF-B4383D8603A7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A8F050-77C0-8D4D-8691-D1DBE9F506B8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E23E705-7EFA-DF4D-97C6-8B4E02684B48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240D65-8515-E34F-A70E-7C2182A1046E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1872CB8-750C-A547-B826-03961B638F14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4A168C-1D33-2049-95A5-21A29DB006B1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BB0AAD-75A0-CE45-83D8-E3D0BC3B5F82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C68404-E050-884C-A2DB-4CF5C6020187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B09F199-C21E-914B-A278-C5E60B2B4C66}"/>
                </a:ext>
              </a:extLst>
            </p:cNvPr>
            <p:cNvSpPr txBox="1"/>
            <p:nvPr/>
          </p:nvSpPr>
          <p:spPr>
            <a:xfrm>
              <a:off x="1562965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D466CD-E6F7-484A-9945-CE8CBE719DF9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6FCF21E-254C-5943-B5D0-64399BF5C554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1BB7001-A446-CE45-868D-B22ED05BD918}"/>
                </a:ext>
              </a:extLst>
            </p:cNvPr>
            <p:cNvSpPr txBox="1"/>
            <p:nvPr/>
          </p:nvSpPr>
          <p:spPr>
            <a:xfrm>
              <a:off x="1891343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67B66ED-D290-0147-A8AC-74B01F1031F9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E71E3B3-13DC-DC4B-A5ED-B8A3FD56FB60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DC4F9F2-4B12-6247-853D-6D91E8447E99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A4E0F44-F5FF-AB4C-85D7-A6AC42252AE5}"/>
                </a:ext>
              </a:extLst>
            </p:cNvPr>
            <p:cNvSpPr txBox="1"/>
            <p:nvPr/>
          </p:nvSpPr>
          <p:spPr>
            <a:xfrm>
              <a:off x="1412709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B8D914-4F4D-2F49-B9B2-81E4BCE6D2B7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5D7A1AA-3E6E-B144-8534-55A1933D5CEE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31F0FB-1000-F747-A7AB-277BE8BE3DFF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0906FA-AC24-4644-9274-94560D73342A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8B84F5E-A236-334A-926E-8BA4F1A4059E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D2AD93B-D098-C349-B8B6-0D6F2022D28A}"/>
                </a:ext>
              </a:extLst>
            </p:cNvPr>
            <p:cNvSpPr txBox="1"/>
            <p:nvPr/>
          </p:nvSpPr>
          <p:spPr>
            <a:xfrm>
              <a:off x="20954340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597BE0F-B63F-D742-B129-B06289D92CE0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AD1C4D3-AB86-D042-B22A-FFE6727BFCA0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06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8286BDC-13E2-A548-9E5D-230CC7916F28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8DE0F49-AF82-4845-8B54-148F7913D0FC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E3AB531-E31C-734D-BC7D-968B2EB30981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F5F9388-E7AE-BF4A-942E-3B158AA87A44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A73BB8-E115-E345-BE9C-F97B7C717029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C53F51-D99D-6041-A3D0-F68C0DEF2CBF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932018-4F97-7A4A-A242-17DF7F798F2E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87CC9E1-9D84-3641-8D9F-32D2415BE6BF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07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3504FAA-8475-934E-9084-6CBD76DC169D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146BA00-8270-CE4B-9E33-D2FE38382F5B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3DBE9F7-69DE-024B-A224-31EEA205AE45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55D2491-8442-D44B-9EBA-5AA3A9881291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4B40F29-7E89-084E-A88D-5BDBC510625C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2C1F78A-AB41-3A4B-8982-7A72FCFA4502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0EC02CC-ACBD-DD45-800A-FC31953170A2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6C02020-FD7E-2046-9868-DE854B7F6B36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08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0F5DCE-70AE-CC40-B543-52B8D2629437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87055A8-1430-774F-AFA8-FEFCDB4E8F2E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8E6FF3C-CAAE-3340-8E84-A89F355B378B}"/>
                </a:ext>
              </a:extLst>
            </p:cNvPr>
            <p:cNvSpPr txBox="1"/>
            <p:nvPr/>
          </p:nvSpPr>
          <p:spPr>
            <a:xfrm>
              <a:off x="1775952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8F06B1-3EBB-6947-B9D9-4524F1F229FC}"/>
                </a:ext>
              </a:extLst>
            </p:cNvPr>
            <p:cNvSpPr txBox="1"/>
            <p:nvPr/>
          </p:nvSpPr>
          <p:spPr>
            <a:xfrm>
              <a:off x="18913433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DC3F327-4931-0641-9D75-EAC2B7E80675}"/>
                </a:ext>
              </a:extLst>
            </p:cNvPr>
            <p:cNvSpPr txBox="1"/>
            <p:nvPr/>
          </p:nvSpPr>
          <p:spPr>
            <a:xfrm>
              <a:off x="19978369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07607FD-9146-8047-A4E1-3E5F521A99A9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E763A7D-0AE3-084F-AEAF-7E1A25C57490}"/>
                </a:ext>
              </a:extLst>
            </p:cNvPr>
            <p:cNvSpPr txBox="1"/>
            <p:nvPr/>
          </p:nvSpPr>
          <p:spPr>
            <a:xfrm>
              <a:off x="22108242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48C84D9-7EE6-6348-9533-94F8AC3035E3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09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1994EC5-2942-B447-9D58-CF359594AEE8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D89BF67-0038-4F48-AE78-18EB294A6FBA}"/>
                </a:ext>
              </a:extLst>
            </p:cNvPr>
            <p:cNvSpPr txBox="1"/>
            <p:nvPr/>
          </p:nvSpPr>
          <p:spPr>
            <a:xfrm>
              <a:off x="15718619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E6F8A0A-CD94-2B49-A46A-530E58BE107B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25042C2-EF99-BD4E-ADC8-BC6CA2481FE8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126D5DD-3ACE-7648-AFE0-5D7E8D72A8D3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B4B79A-FA53-B84F-A521-B414B9FBF748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B1366C4-6D12-9340-9781-885C1D575BA8}"/>
                </a:ext>
              </a:extLst>
            </p:cNvPr>
            <p:cNvSpPr txBox="1"/>
            <p:nvPr/>
          </p:nvSpPr>
          <p:spPr>
            <a:xfrm>
              <a:off x="20954340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C160DF9-AE64-A94B-8A06-8C5BD39AC3DC}"/>
                </a:ext>
              </a:extLst>
            </p:cNvPr>
            <p:cNvSpPr txBox="1"/>
            <p:nvPr/>
          </p:nvSpPr>
          <p:spPr>
            <a:xfrm>
              <a:off x="22019276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8028B2F-4455-604F-AC54-AB39736D15FE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0F06AFB7-CFE2-D849-B1AB-653F2E54A162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817319-5030-374C-9851-A29DE8E07F72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5B18400-883F-0440-A1FB-77966E0D137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3D8183E-FCA0-F346-AA7A-DDF9C09B9C74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E0F05F1E-04A7-B243-9282-95EBB503CD1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2089AD7-776F-9141-AB5F-7DB9161A54FE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4DB24C-8DE9-A949-A288-64608AC62BD8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EA803E1-4016-7B4B-95AD-14EDD14AC5AB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412ED21-9309-8142-BC80-A169653C40C4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CC859949-49DF-484C-A8A6-BB407FA18978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9487C10-67B0-F04B-BD42-48DF67C664D1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6C0314-9CE1-B14E-B539-69B4E0CE176B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73C0B86-2315-1F41-8B9E-4A5B9A6296DA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AF1BD49-4E5B-3848-81E2-A10AF2158228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AE3B43A5-6E93-E947-9CC3-20F24461F20C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DC12AA4-49DD-DD44-B7C0-64672C527D71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2C4F4-B9CF-2F48-87C4-B7A16F047CAD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3B67528-B170-5E49-A0B0-58F465F42F41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EC1CAD5-3538-A94E-82D7-F08484DF2BCA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3265FF6F-199E-8241-9592-C2649096334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83FF8F8-E54A-A242-8D56-77C0EE2AF27A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84394-6435-0E4D-A588-0FC4B9BFC78E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DD47B12-9618-2E4C-9509-EAD574C260E2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4382697-79CE-8C4B-A486-F73BDB89514E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A6820AD1-7DCA-5940-84A5-FE51366EE91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6D0581D0-58C5-614B-999E-010B41AB4471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DEBC32-57EE-2646-BDFC-02055DA2993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E00C5EC-C812-FB47-B90E-49362257A4C3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A978B1E-788A-E34F-B939-6AB26999B5E7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6D0463EE-1EBF-8C44-8528-B9B6F288A1F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467F448-6E17-4644-82B6-B428790DF32A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66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65E4F9F-F30C-6E4B-86E4-0901F3C50228}"/>
              </a:ext>
            </a:extLst>
          </p:cNvPr>
          <p:cNvGrpSpPr/>
          <p:nvPr/>
        </p:nvGrpSpPr>
        <p:grpSpPr>
          <a:xfrm>
            <a:off x="9019559" y="612372"/>
            <a:ext cx="6338595" cy="1424479"/>
            <a:chOff x="9019559" y="612372"/>
            <a:chExt cx="6338595" cy="142447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AA800D-6FEF-6A47-8F98-FEFDE6CE43CF}"/>
                </a:ext>
              </a:extLst>
            </p:cNvPr>
            <p:cNvSpPr txBox="1"/>
            <p:nvPr/>
          </p:nvSpPr>
          <p:spPr>
            <a:xfrm>
              <a:off x="9019559" y="612372"/>
              <a:ext cx="63385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2023 CALENDAR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297689-01B3-AB49-B489-6EA3B72C05AA}"/>
                </a:ext>
              </a:extLst>
            </p:cNvPr>
            <p:cNvSpPr txBox="1"/>
            <p:nvPr/>
          </p:nvSpPr>
          <p:spPr>
            <a:xfrm>
              <a:off x="9706414" y="1575186"/>
              <a:ext cx="49648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pc="300" dirty="0">
                  <a:latin typeface="Poppins Light" pitchFamily="2" charset="77"/>
                  <a:cs typeface="Poppins Light" pitchFamily="2" charset="77"/>
                </a:rPr>
                <a:t>WRITE YOUR SUBTITLE HERE</a:t>
              </a:r>
            </a:p>
          </p:txBody>
        </p:sp>
      </p:grp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F79776C-B522-5143-A527-3BCA0AFD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757769"/>
              </p:ext>
            </p:extLst>
          </p:nvPr>
        </p:nvGraphicFramePr>
        <p:xfrm>
          <a:off x="1520825" y="3032282"/>
          <a:ext cx="21335981" cy="9549972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421804">
                  <a:extLst>
                    <a:ext uri="{9D8B030D-6E8A-4147-A177-3AD203B41FA5}">
                      <a16:colId xmlns:a16="http://schemas.microsoft.com/office/drawing/2014/main" val="2313158558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40837772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54004097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47922536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99785936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804374202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46490346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682292741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160423343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413586652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757215136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20743703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59258578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23226708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272828407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866850618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870833743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854418521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716352132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92166115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53556637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038404915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159293316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114015708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184534333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03843285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63678530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824377015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009239453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143014954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960396609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178261578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0773395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2289724801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102177750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446208560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3137370647"/>
                    </a:ext>
                  </a:extLst>
                </a:gridCol>
                <a:gridCol w="538221">
                  <a:extLst>
                    <a:ext uri="{9D8B030D-6E8A-4147-A177-3AD203B41FA5}">
                      <a16:colId xmlns:a16="http://schemas.microsoft.com/office/drawing/2014/main" val="910059530"/>
                    </a:ext>
                  </a:extLst>
                </a:gridCol>
              </a:tblGrid>
              <a:tr h="89330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2023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929682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JAN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272197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FEB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09357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MAR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402254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APR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363883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MAY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693029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JUN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633069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JUL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811859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AUG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413048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SEP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065026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OCT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17371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NOV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060930"/>
                  </a:ext>
                </a:extLst>
              </a:tr>
              <a:tr h="72138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bg2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DEC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i="0" dirty="0"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111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68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B5727614-C64A-544D-A18E-2C2469226ADA}"/>
              </a:ext>
            </a:extLst>
          </p:cNvPr>
          <p:cNvSpPr txBox="1"/>
          <p:nvPr/>
        </p:nvSpPr>
        <p:spPr>
          <a:xfrm>
            <a:off x="15549264" y="2928116"/>
            <a:ext cx="51187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MARCH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1ABFBE-45F3-B64D-B114-B6136B458952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32CA90-456F-7A43-BCC8-17A1C9186C68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6D0D716-90EA-0F46-9DED-5B0F3A630312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C8701A-9352-D94D-B666-ECB91B3D604F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F0BDA6A-C741-B846-9B2E-403A79180CD7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ED619B-8565-184D-9B1D-62DDD8AAF9DE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2A8BAC-559F-F54F-B620-6482B576A6ED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3B5DA17-B1AF-0945-ABEF-B4383D8603A7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A8F050-77C0-8D4D-8691-D1DBE9F506B8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E23E705-7EFA-DF4D-97C6-8B4E02684B48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240D65-8515-E34F-A70E-7C2182A1046E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1872CB8-750C-A547-B826-03961B638F14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4A168C-1D33-2049-95A5-21A29DB006B1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BB0AAD-75A0-CE45-83D8-E3D0BC3B5F82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C68404-E050-884C-A2DB-4CF5C6020187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B09F199-C21E-914B-A278-C5E60B2B4C66}"/>
                </a:ext>
              </a:extLst>
            </p:cNvPr>
            <p:cNvSpPr txBox="1"/>
            <p:nvPr/>
          </p:nvSpPr>
          <p:spPr>
            <a:xfrm>
              <a:off x="1562965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D466CD-E6F7-484A-9945-CE8CBE719DF9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6FCF21E-254C-5943-B5D0-64399BF5C554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1BB7001-A446-CE45-868D-B22ED05BD918}"/>
                </a:ext>
              </a:extLst>
            </p:cNvPr>
            <p:cNvSpPr txBox="1"/>
            <p:nvPr/>
          </p:nvSpPr>
          <p:spPr>
            <a:xfrm>
              <a:off x="1891343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67B66ED-D290-0147-A8AC-74B01F1031F9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E71E3B3-13DC-DC4B-A5ED-B8A3FD56FB60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DC4F9F2-4B12-6247-853D-6D91E8447E99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A4E0F44-F5FF-AB4C-85D7-A6AC42252AE5}"/>
                </a:ext>
              </a:extLst>
            </p:cNvPr>
            <p:cNvSpPr txBox="1"/>
            <p:nvPr/>
          </p:nvSpPr>
          <p:spPr>
            <a:xfrm>
              <a:off x="1412709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09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B8D914-4F4D-2F49-B9B2-81E4BCE6D2B7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5D7A1AA-3E6E-B144-8534-55A1933D5CEE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31F0FB-1000-F747-A7AB-277BE8BE3DFF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0906FA-AC24-4644-9274-94560D73342A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8B84F5E-A236-334A-926E-8BA4F1A4059E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D2AD93B-D098-C349-B8B6-0D6F2022D28A}"/>
                </a:ext>
              </a:extLst>
            </p:cNvPr>
            <p:cNvSpPr txBox="1"/>
            <p:nvPr/>
          </p:nvSpPr>
          <p:spPr>
            <a:xfrm>
              <a:off x="20954340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597BE0F-B63F-D742-B129-B06289D92CE0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AD1C4D3-AB86-D042-B22A-FFE6727BFCA0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8286BDC-13E2-A548-9E5D-230CC7916F28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8DE0F49-AF82-4845-8B54-148F7913D0FC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E3AB531-E31C-734D-BC7D-968B2EB30981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F5F9388-E7AE-BF4A-942E-3B158AA87A44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A73BB8-E115-E345-BE9C-F97B7C717029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C53F51-D99D-6041-A3D0-F68C0DEF2CBF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932018-4F97-7A4A-A242-17DF7F798F2E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87CC9E1-9D84-3641-8D9F-32D2415BE6BF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3504FAA-8475-934E-9084-6CBD76DC169D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146BA00-8270-CE4B-9E33-D2FE38382F5B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3DBE9F7-69DE-024B-A224-31EEA205AE45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55D2491-8442-D44B-9EBA-5AA3A9881291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4B40F29-7E89-084E-A88D-5BDBC510625C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2C1F78A-AB41-3A4B-8982-7A72FCFA4502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0EC02CC-ACBD-DD45-800A-FC31953170A2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6C02020-FD7E-2046-9868-DE854B7F6B36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0F5DCE-70AE-CC40-B543-52B8D2629437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87055A8-1430-774F-AFA8-FEFCDB4E8F2E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8E6FF3C-CAAE-3340-8E84-A89F355B378B}"/>
                </a:ext>
              </a:extLst>
            </p:cNvPr>
            <p:cNvSpPr txBox="1"/>
            <p:nvPr/>
          </p:nvSpPr>
          <p:spPr>
            <a:xfrm>
              <a:off x="1775952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8F06B1-3EBB-6947-B9D9-4524F1F229FC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DC3F327-4931-0641-9D75-EAC2B7E80675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07607FD-9146-8047-A4E1-3E5F521A99A9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E763A7D-0AE3-084F-AEAF-7E1A25C57490}"/>
                </a:ext>
              </a:extLst>
            </p:cNvPr>
            <p:cNvSpPr txBox="1"/>
            <p:nvPr/>
          </p:nvSpPr>
          <p:spPr>
            <a:xfrm>
              <a:off x="22108242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48C84D9-7EE6-6348-9533-94F8AC3035E3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13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1994EC5-2942-B447-9D58-CF359594AEE8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D89BF67-0038-4F48-AE78-18EB294A6FBA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E6F8A0A-CD94-2B49-A46A-530E58BE107B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25042C2-EF99-BD4E-ADC8-BC6CA2481FE8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126D5DD-3ACE-7648-AFE0-5D7E8D72A8D3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B4B79A-FA53-B84F-A521-B414B9FBF748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B1366C4-6D12-9340-9781-885C1D575BA8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C160DF9-AE64-A94B-8A06-8C5BD39AC3DC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8028B2F-4455-604F-AC54-AB39736D15FE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14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0F06AFB7-CFE2-D849-B1AB-653F2E54A162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817319-5030-374C-9851-A29DE8E07F72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5B18400-883F-0440-A1FB-77966E0D137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3D8183E-FCA0-F346-AA7A-DDF9C09B9C74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E0F05F1E-04A7-B243-9282-95EBB503CD1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2089AD7-776F-9141-AB5F-7DB9161A54FE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4DB24C-8DE9-A949-A288-64608AC62BD8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EA803E1-4016-7B4B-95AD-14EDD14AC5AB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412ED21-9309-8142-BC80-A169653C40C4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CC859949-49DF-484C-A8A6-BB407FA18978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9487C10-67B0-F04B-BD42-48DF67C664D1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6C0314-9CE1-B14E-B539-69B4E0CE176B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73C0B86-2315-1F41-8B9E-4A5B9A6296DA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AF1BD49-4E5B-3848-81E2-A10AF2158228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AE3B43A5-6E93-E947-9CC3-20F24461F20C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DC12AA4-49DD-DD44-B7C0-64672C527D71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2C4F4-B9CF-2F48-87C4-B7A16F047CAD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3B67528-B170-5E49-A0B0-58F465F42F41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EC1CAD5-3538-A94E-82D7-F08484DF2BCA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3265FF6F-199E-8241-9592-C2649096334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83FF8F8-E54A-A242-8D56-77C0EE2AF27A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84394-6435-0E4D-A588-0FC4B9BFC78E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DD47B12-9618-2E4C-9509-EAD574C260E2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4382697-79CE-8C4B-A486-F73BDB89514E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A6820AD1-7DCA-5940-84A5-FE51366EE91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6D0581D0-58C5-614B-999E-010B41AB4471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DEBC32-57EE-2646-BDFC-02055DA2993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E00C5EC-C812-FB47-B90E-49362257A4C3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A978B1E-788A-E34F-B939-6AB26999B5E7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6D0463EE-1EBF-8C44-8528-B9B6F288A1F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467F448-6E17-4644-82B6-B428790DF32A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00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F76A7518-D75A-1F4E-9D3A-DF67D777F95F}"/>
              </a:ext>
            </a:extLst>
          </p:cNvPr>
          <p:cNvSpPr txBox="1"/>
          <p:nvPr/>
        </p:nvSpPr>
        <p:spPr>
          <a:xfrm>
            <a:off x="15939598" y="2928116"/>
            <a:ext cx="4338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APRIL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D6FDD5-E2D2-9744-9F5D-169EB8C8C4F9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0752C64-F06E-4549-9334-7FAA27AC6F6D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E5C95B-3861-C24B-8251-D5F1F70137BF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C11D925-1C04-E34A-AF01-BB308DEE67D2}"/>
                </a:ext>
              </a:extLst>
            </p:cNvPr>
            <p:cNvSpPr/>
            <p:nvPr/>
          </p:nvSpPr>
          <p:spPr>
            <a:xfrm>
              <a:off x="19798333" y="93186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233841-FFDF-0543-945A-50AD8EBC868A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95BA6CF-A138-7741-BF70-E28DD391C2BC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DDB293-BC46-5641-A8AC-50AE42B9967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7C88D-F2DF-A548-A109-A36434B331A4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C54805A-BB64-4B41-A969-B327C9BDE412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2F4DE2-8851-0149-908B-0E1098EDBFC2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F8B8605-A33E-D84E-A854-F61CE1628C95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6165E8-D63C-124D-877F-BDE8BB4029E7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8098CE9-020D-4C40-9C1F-4B1A950C6F0D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B760FC6-BCE4-FA4C-92A6-F06BF3DB5E11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30A071-C6F8-3241-BAD1-A57736D29AD6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30E4447-32B3-C341-97E1-1C9D65A943EF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2908AAB-B48B-8847-B37C-8F9885A4F136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257F30F-4D5D-A540-81A7-E9F136378869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E8B6996-3B8F-3B4D-9770-6F5D1118B8BD}"/>
                </a:ext>
              </a:extLst>
            </p:cNvPr>
            <p:cNvSpPr txBox="1"/>
            <p:nvPr/>
          </p:nvSpPr>
          <p:spPr>
            <a:xfrm>
              <a:off x="1882446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BD5A230-7797-FE40-80CC-6C62CE8096E1}"/>
                </a:ext>
              </a:extLst>
            </p:cNvPr>
            <p:cNvSpPr txBox="1"/>
            <p:nvPr/>
          </p:nvSpPr>
          <p:spPr>
            <a:xfrm>
              <a:off x="1988940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1606DBA-AE2A-0F44-B09B-5B9A06BA70EE}"/>
                </a:ext>
              </a:extLst>
            </p:cNvPr>
            <p:cNvSpPr txBox="1"/>
            <p:nvPr/>
          </p:nvSpPr>
          <p:spPr>
            <a:xfrm>
              <a:off x="2095434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9901A2-C64F-6649-BAB9-679BAA997CD7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DC76680-2DBA-B649-8E6B-A7E133959553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13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50E7294-4904-7D41-B890-2CF7DE01F18C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160D49A-EF6A-8647-ADC8-001A2E042675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A517D04-A6C7-CD4E-A288-A740F3079880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09FE047-FFC2-3F42-9C66-B35471051293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51231F5-DD3C-D044-BE4A-FE51F659FA53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885B50-BFDB-1B46-8D1B-3084D6F9779A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EEADBD-F9A7-C144-804E-BC132D24776C}"/>
                </a:ext>
              </a:extLst>
            </p:cNvPr>
            <p:cNvSpPr txBox="1"/>
            <p:nvPr/>
          </p:nvSpPr>
          <p:spPr>
            <a:xfrm>
              <a:off x="22108243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2435E9-DD3B-E846-B285-6C1052FEEC2C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14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9656AED-78B3-7D47-A9D5-8191D976397F}"/>
                </a:ext>
              </a:extLst>
            </p:cNvPr>
            <p:cNvSpPr txBox="1"/>
            <p:nvPr/>
          </p:nvSpPr>
          <p:spPr>
            <a:xfrm>
              <a:off x="15718619" y="7695060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D2BA6B1-D9AB-1E4E-A7C3-5020B32FE7DB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D0EE38E-4448-4147-9BED-A44E6ACAB9B4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954635-8B4E-BA4C-ADBA-1E272E9C6056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5932CED-C7DC-5947-AD11-847A5E6F3FF0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AE5F34C-66C6-0841-91C7-F91D8A20AED8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A4B1188-8614-D547-8A95-DBCCC7633485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94F6E93-40B8-944F-9C89-A23DC0C2495C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15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7C20C86-AFB9-3546-8F02-784B107F6A6A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EB5A977-FC75-3E4E-85E9-650F00C7A43F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EFB565A-F53A-6149-8B4C-3B8163383B4C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5A3AF16-135E-DE4C-8CBB-DFFC1B62608D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2FF60FD-B533-0F47-8EEF-70D6F046A039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1425C9-0878-FC4D-B8A2-3C6FB8B47C3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35A25C8-00FB-D347-A9FF-33CE3189A344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7AD7E74-8F6A-4641-8B9C-DA280F7DE545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16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123C8EC-1F83-6A42-AA3E-C51B5D94C4B8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463048E-0FA4-974F-8FE9-91B711EBA38E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A2C99FC-12D9-E146-BE19-18D45C785FE7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6627A04-D696-6141-9A3A-0FED88ED36FC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58EA8F0-9BB8-5E40-8801-6839B0FB3A80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331FE20-72AB-2E4C-8FA7-37BC8BEC6EF3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9C5C5F4-9AF4-8344-8736-66EBB9D639DB}"/>
                </a:ext>
              </a:extLst>
            </p:cNvPr>
            <p:cNvSpPr txBox="1"/>
            <p:nvPr/>
          </p:nvSpPr>
          <p:spPr>
            <a:xfrm>
              <a:off x="2201927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85418E6-AF1B-904B-891E-89C2A2B96BD2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17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6D23A44-EDB4-B540-AF8A-381D1088DFFE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C1860DC-AE8A-4A40-86AC-43404E66E7D7}"/>
                </a:ext>
              </a:extLst>
            </p:cNvPr>
            <p:cNvSpPr txBox="1"/>
            <p:nvPr/>
          </p:nvSpPr>
          <p:spPr>
            <a:xfrm>
              <a:off x="15629652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151686C-31A1-294C-8049-A401AE152712}"/>
                </a:ext>
              </a:extLst>
            </p:cNvPr>
            <p:cNvSpPr txBox="1"/>
            <p:nvPr/>
          </p:nvSpPr>
          <p:spPr>
            <a:xfrm>
              <a:off x="16783558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E4FA95D-5130-4941-90B9-C165647DE8D9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F4AFE20-97AA-2C42-AE28-B98E233E1295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CD27B-23ED-0841-AA3E-5D67B7DD1E30}"/>
                </a:ext>
              </a:extLst>
            </p:cNvPr>
            <p:cNvSpPr txBox="1"/>
            <p:nvPr/>
          </p:nvSpPr>
          <p:spPr>
            <a:xfrm>
              <a:off x="19978369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EC16CCD-8168-6144-A3ED-C724BAA97AA9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7EB4A5C-A5FE-E24F-AD6D-A2E4FE069FC2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D596CDA-A3C6-6D48-9765-58A1F2DAAB63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18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1712AE3F-7C17-E54B-B034-8BCA229EF2F9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3CC61-B4AC-4E41-BCB1-4F3E8315AF46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19BCEB-123C-AF4A-A43D-DF415416E207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1A306AB-DAE5-7549-B869-715704B3F756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FD789081-9CB4-B046-AFA3-E0DEE0A41B0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605E2DB-889A-5149-9C41-49815795304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00E74C-298E-8A4E-BEC5-A70CD68ED1CC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D96C024-4531-1C40-8A0F-D5691CA57FE8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8F3F545-88E1-3143-AA77-E1E2AE367ACF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101378E9-5A0B-5242-A4CF-3D39DAA816F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CE5C1C2-7CBB-7648-B706-EFEF7B637D81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7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0B7822-FF00-024E-9335-405E4A22034A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78E0C6E-C3C8-A643-87E1-BC3E0B89EEBF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57E5602-AF99-BF43-A2FF-1D09ED1E4847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7D4A3BEF-212E-0E4A-ACE1-0DDB74DDC346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F30C07D-2881-D543-8125-54D7DC4E1D5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BFF447-C075-D34B-B16F-A4A7C49D6B60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F0CEFDA-FB3E-704F-8242-6874AD74C998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9DCEFCD-6BEC-1340-A1FD-CA39DEEAF1EF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1233CF63-EC30-A140-B3AE-3B18A8C243A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3A64EEF-5E4C-1F4F-BB0C-FFA46886BE5D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18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F98363-3CFA-E946-B0CC-208EF2E68B25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224BAB7-0EA5-DA4F-968E-E3AA4536523F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657549-8791-C54D-A90A-F0F19418067F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E35F9915-CAB4-7746-86C2-1C915DA4546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534FE65-43AC-D647-BDD8-001F842FBE70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FD48DB-611C-3B44-9BD6-F034D6FF22A7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468FCEC-954A-054C-AAF1-EF5DBE459DB2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E9F2C04-44DE-0D46-A10E-F1F95D3E2B93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2A249E6E-B959-4E47-9FBD-900B93048B1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2DE8AD0-33F0-274D-953C-E9727314680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29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E6F6ECD3-5DD2-0042-A407-FC5CA2512B38}"/>
              </a:ext>
            </a:extLst>
          </p:cNvPr>
          <p:cNvSpPr txBox="1"/>
          <p:nvPr/>
        </p:nvSpPr>
        <p:spPr>
          <a:xfrm>
            <a:off x="16116733" y="2928116"/>
            <a:ext cx="39837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MAY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D934FF-6A8B-8542-BB26-D130B023F6D2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5F16127-39AF-B546-BA4B-E8A7C5FEA704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5515287-BE07-7E49-965E-F1BFCD733ABB}"/>
                </a:ext>
              </a:extLst>
            </p:cNvPr>
            <p:cNvSpPr/>
            <p:nvPr/>
          </p:nvSpPr>
          <p:spPr>
            <a:xfrm>
              <a:off x="17668458" y="8441611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A285C7D-F394-7148-BCBB-1FCD282CB8E9}"/>
                </a:ext>
              </a:extLst>
            </p:cNvPr>
            <p:cNvSpPr/>
            <p:nvPr/>
          </p:nvSpPr>
          <p:spPr>
            <a:xfrm>
              <a:off x="19798333" y="8441611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DB1920-F384-8445-BDCB-49C5F418295E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15891CD-DE8E-474C-81F3-9855A5A6BD80}"/>
                </a:ext>
              </a:extLst>
            </p:cNvPr>
            <p:cNvSpPr/>
            <p:nvPr/>
          </p:nvSpPr>
          <p:spPr>
            <a:xfrm>
              <a:off x="16603522" y="5810451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28138BE-23C8-B84B-9FE4-C464BC5F6576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852CBE6-45E2-3044-8092-08D625DCCAAE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CCDBF2B-5A6E-B04D-AE44-A55CD5B69A5A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364486-5C74-4F4D-969A-9C1343D932DA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B90B742-CACC-1347-90BE-18386EC6FDED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C0612C1-FFAE-1D49-A43A-BAB6CEF69F42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DC9900-9756-D74B-AEF3-A8195CBA6B41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BDA830C-5A7A-EF41-AD93-B1C4AC9EE9C6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766E1AC-6DB6-1441-A562-B3BF93DC5CDF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539F1FA-B461-214F-BF02-F38CC4D656D2}"/>
                </a:ext>
              </a:extLst>
            </p:cNvPr>
            <p:cNvSpPr txBox="1"/>
            <p:nvPr/>
          </p:nvSpPr>
          <p:spPr>
            <a:xfrm>
              <a:off x="15629654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161EBB5-7AF6-DE4B-B38D-931B811C6F6B}"/>
                </a:ext>
              </a:extLst>
            </p:cNvPr>
            <p:cNvSpPr txBox="1"/>
            <p:nvPr/>
          </p:nvSpPr>
          <p:spPr>
            <a:xfrm>
              <a:off x="1678355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D13E397-7053-AD4A-A868-70D93C38C933}"/>
                </a:ext>
              </a:extLst>
            </p:cNvPr>
            <p:cNvSpPr txBox="1"/>
            <p:nvPr/>
          </p:nvSpPr>
          <p:spPr>
            <a:xfrm>
              <a:off x="17848494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F73F48-028C-9540-AA5A-B64D274B3FEE}"/>
                </a:ext>
              </a:extLst>
            </p:cNvPr>
            <p:cNvSpPr txBox="1"/>
            <p:nvPr/>
          </p:nvSpPr>
          <p:spPr>
            <a:xfrm>
              <a:off x="18913433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8D3B687-9384-D948-84BB-DB90AE27B4C8}"/>
                </a:ext>
              </a:extLst>
            </p:cNvPr>
            <p:cNvSpPr txBox="1"/>
            <p:nvPr/>
          </p:nvSpPr>
          <p:spPr>
            <a:xfrm>
              <a:off x="19978369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0D3147F-2E3B-574E-BE43-CCA4FA219276}"/>
                </a:ext>
              </a:extLst>
            </p:cNvPr>
            <p:cNvSpPr txBox="1"/>
            <p:nvPr/>
          </p:nvSpPr>
          <p:spPr>
            <a:xfrm>
              <a:off x="21043307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92B78A6-0435-A74A-98D2-BDE8910D2679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1982C7-F0EA-694E-9B4B-24C5D3BC8C83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18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A8E5EC3-57EA-CD47-8DAA-A4E11BC31276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840EC74-963F-7148-BBA3-68CDBBEBFA50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882265-48C7-8646-B9B2-3DA03B679E31}"/>
                </a:ext>
              </a:extLst>
            </p:cNvPr>
            <p:cNvSpPr txBox="1"/>
            <p:nvPr/>
          </p:nvSpPr>
          <p:spPr>
            <a:xfrm>
              <a:off x="17848494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FE77C3-7D85-A34B-8A5F-CBD2D0B4682D}"/>
                </a:ext>
              </a:extLst>
            </p:cNvPr>
            <p:cNvSpPr txBox="1"/>
            <p:nvPr/>
          </p:nvSpPr>
          <p:spPr>
            <a:xfrm>
              <a:off x="1882446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E2EC77A-B2E6-E345-B986-3CA59B08F821}"/>
                </a:ext>
              </a:extLst>
            </p:cNvPr>
            <p:cNvSpPr txBox="1"/>
            <p:nvPr/>
          </p:nvSpPr>
          <p:spPr>
            <a:xfrm>
              <a:off x="19889402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5D231D4-E2B3-2048-AC5F-F7A3570F61CC}"/>
                </a:ext>
              </a:extLst>
            </p:cNvPr>
            <p:cNvSpPr txBox="1"/>
            <p:nvPr/>
          </p:nvSpPr>
          <p:spPr>
            <a:xfrm>
              <a:off x="20954341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5579D88-CA11-8040-8D13-DE5F9BFD0571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39DF33C-2E36-E744-9095-F16737DFE606}"/>
                </a:ext>
              </a:extLst>
            </p:cNvPr>
            <p:cNvSpPr txBox="1"/>
            <p:nvPr/>
          </p:nvSpPr>
          <p:spPr>
            <a:xfrm>
              <a:off x="14127097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19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362E9EA-6999-6D43-99F1-1443CC2A0B96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D2C4216-9452-124C-90D0-E0723FF3182B}"/>
                </a:ext>
              </a:extLst>
            </p:cNvPr>
            <p:cNvSpPr txBox="1"/>
            <p:nvPr/>
          </p:nvSpPr>
          <p:spPr>
            <a:xfrm>
              <a:off x="1669459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1976B57-1DA6-C047-A99E-FEA56A5DA96F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0188E91-B8F5-334C-A9D7-783D19B874FA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F4FB4D8-3D94-114A-BC6E-C50DCCB94AB6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7571283-F3A0-214E-AA33-8D2429EAA387}"/>
                </a:ext>
              </a:extLst>
            </p:cNvPr>
            <p:cNvSpPr txBox="1"/>
            <p:nvPr/>
          </p:nvSpPr>
          <p:spPr>
            <a:xfrm>
              <a:off x="2095434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60FB1DC-30B9-F44F-A022-F8668D8E053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A74E7E7-E278-6B4A-A187-AE2CFC4EBF99}"/>
                </a:ext>
              </a:extLst>
            </p:cNvPr>
            <p:cNvSpPr txBox="1"/>
            <p:nvPr/>
          </p:nvSpPr>
          <p:spPr>
            <a:xfrm>
              <a:off x="14127098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CF59B54-0CF5-C240-9293-9F0563D3333C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443F08A-E2BA-A44C-AB88-80461056F4E5}"/>
                </a:ext>
              </a:extLst>
            </p:cNvPr>
            <p:cNvSpPr txBox="1"/>
            <p:nvPr/>
          </p:nvSpPr>
          <p:spPr>
            <a:xfrm>
              <a:off x="1669459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99E4276-8F3C-954B-A331-7B5AFB01CE71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AC01995-E97D-4744-97BF-C072A29CFAA9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85A5A78-C4B3-FC4F-8A7E-1166FBE88A8D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9E1AFEA-D367-A249-B195-E11DE84D408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09632A-A66B-054C-B3D0-BEC044E5F067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6748340-C9EF-7742-A291-93C52194207A}"/>
                </a:ext>
              </a:extLst>
            </p:cNvPr>
            <p:cNvSpPr txBox="1"/>
            <p:nvPr/>
          </p:nvSpPr>
          <p:spPr>
            <a:xfrm>
              <a:off x="1412709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F70DA88-8624-AF4D-92A9-7D3507123887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6A5164E-D5A0-814B-B274-DE179F0CF125}"/>
                </a:ext>
              </a:extLst>
            </p:cNvPr>
            <p:cNvSpPr txBox="1"/>
            <p:nvPr/>
          </p:nvSpPr>
          <p:spPr>
            <a:xfrm>
              <a:off x="1669459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F3030EF-FCFD-384F-85AE-5369FBF4C6BA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8C0E8A6-4692-C04F-8F46-A0239AF35AD0}"/>
                </a:ext>
              </a:extLst>
            </p:cNvPr>
            <p:cNvSpPr txBox="1"/>
            <p:nvPr/>
          </p:nvSpPr>
          <p:spPr>
            <a:xfrm>
              <a:off x="1882446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A77D95A-3D55-3944-B536-30221B3EC138}"/>
                </a:ext>
              </a:extLst>
            </p:cNvPr>
            <p:cNvSpPr txBox="1"/>
            <p:nvPr/>
          </p:nvSpPr>
          <p:spPr>
            <a:xfrm>
              <a:off x="19978369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AB868FC-100F-F343-8B72-A44549D2ACC0}"/>
                </a:ext>
              </a:extLst>
            </p:cNvPr>
            <p:cNvSpPr txBox="1"/>
            <p:nvPr/>
          </p:nvSpPr>
          <p:spPr>
            <a:xfrm>
              <a:off x="21043307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A268A91-177E-2E49-B649-A7A305DF88FD}"/>
                </a:ext>
              </a:extLst>
            </p:cNvPr>
            <p:cNvSpPr txBox="1"/>
            <p:nvPr/>
          </p:nvSpPr>
          <p:spPr>
            <a:xfrm>
              <a:off x="22108243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E016D51-AEAB-BA4A-AAAF-9C061D166C66}"/>
                </a:ext>
              </a:extLst>
            </p:cNvPr>
            <p:cNvSpPr txBox="1"/>
            <p:nvPr/>
          </p:nvSpPr>
          <p:spPr>
            <a:xfrm>
              <a:off x="1412709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22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170B2E-FC89-984A-A65F-307A198118E5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5243FA5-F723-C248-9370-4FF219AAC912}"/>
                </a:ext>
              </a:extLst>
            </p:cNvPr>
            <p:cNvSpPr txBox="1"/>
            <p:nvPr/>
          </p:nvSpPr>
          <p:spPr>
            <a:xfrm>
              <a:off x="15718620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AF0555A-291A-344B-83C2-35FB9E38AF01}"/>
                </a:ext>
              </a:extLst>
            </p:cNvPr>
            <p:cNvSpPr txBox="1"/>
            <p:nvPr/>
          </p:nvSpPr>
          <p:spPr>
            <a:xfrm>
              <a:off x="1678355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CA4D92E-2929-B446-936F-C7D40D6D1153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BA4A1D-5A18-F749-A9DE-423B8F487E03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9B3BF10-2821-D449-93F6-4392B12372E7}"/>
                </a:ext>
              </a:extLst>
            </p:cNvPr>
            <p:cNvSpPr txBox="1"/>
            <p:nvPr/>
          </p:nvSpPr>
          <p:spPr>
            <a:xfrm>
              <a:off x="19978369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752A4F7-6C9B-2540-85B3-9BBBB056E076}"/>
                </a:ext>
              </a:extLst>
            </p:cNvPr>
            <p:cNvSpPr txBox="1"/>
            <p:nvPr/>
          </p:nvSpPr>
          <p:spPr>
            <a:xfrm>
              <a:off x="21043308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FE9F2A5-72B1-204D-8F9A-63BAB6CAD068}"/>
                </a:ext>
              </a:extLst>
            </p:cNvPr>
            <p:cNvSpPr txBox="1"/>
            <p:nvPr/>
          </p:nvSpPr>
          <p:spPr>
            <a:xfrm>
              <a:off x="22019276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A3B45A3-FF10-3348-A792-945B3EAAB225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23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070C7074-3FC0-F449-9290-1DB1A49A4D8B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A11F02-C7C5-F840-BBD2-3FEF5DD67EC8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B1B2BA2-1FAA-BB49-A26E-79DFADC07B1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10E5462-286E-B340-93FA-61A392A3B9C1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7C727FFB-24B6-AC47-B28F-86254AD882A8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D58ADEA-9E79-264B-B412-E53FE647C53D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631EFD9-6D54-D24C-A0C8-67E03A446CEA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671929D-33F2-734E-AF55-74709C89932A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BD21496-B7BA-2646-8656-72F71B83A549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B9518134-2609-E742-837A-B34447920B7F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3B88FE4-C70E-A24C-9CFE-5549C4E29519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8362034-DC1E-6543-8FA3-A816CF41F102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040F327-92DD-454E-A038-08C64CB85811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5A375C1-9581-1641-84AE-0EDE44FF0839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91786ECF-19ED-4844-85EF-FEF22184A82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479D35-EE57-BA43-87A8-F83403F0847A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711E74-3A25-C442-8B8F-BE9FD7870BEC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BB13BE4-2C04-C84B-8517-D9C17C9E0214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BE01DAC-22E0-EF43-93A0-FD2A05A41E22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4BDCB120-C48C-AD4D-AF1A-FC6947BC00EB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54538E1-3CA5-0D44-ABC6-D604E2CA615E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910E1B-0302-C64F-A673-886697C5122C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B2B1054-88DA-A74F-B012-4224190E3C4F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885EDF-B011-5A43-87A6-6FF88B581105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B74C8DDC-2CC3-564B-B8A1-5A077465E74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642BD13-45AB-574B-A49D-B76FEE3F5650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ADF56D-351B-AD4B-89BF-9CD93A31574B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29A4C9D-1446-354B-9E7C-01599434E4DC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012EE4-3684-2445-A696-AE9CE7C66D01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ABAE8A44-B920-8C45-8572-1133FC3CD8BC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9C76AB2-170D-FB41-A750-D5607927E61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71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53DB4EF0-9E2A-1B47-ACAA-69389DC62747}"/>
              </a:ext>
            </a:extLst>
          </p:cNvPr>
          <p:cNvSpPr txBox="1"/>
          <p:nvPr/>
        </p:nvSpPr>
        <p:spPr>
          <a:xfrm>
            <a:off x="16021349" y="2928116"/>
            <a:ext cx="41745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JUNE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3DCEC1-3B15-B04E-B18E-6DEDC6CF25FA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A9C456F-4278-CE48-B98B-0664289E946D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3503C11-A3B2-464F-BB05-8E5E97982C59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9F91A1F-978A-BE4D-B00C-1128644A6569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A038DC7-5689-FC44-ABF5-7A0CFCAE4710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69B3B32-6B3B-9547-86AC-373AF1C953FA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23F02A6-BBE3-E047-AF05-126EFE26AD6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5D0FF0C-440E-A140-8FFF-B0D6E38CA5F9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1C8B153-769F-6E42-8D64-FCDD1A0F4B33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B41DCF3-548D-F945-A53B-41A39BEEA74B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5019AAC-3720-BF40-BF6F-7913BC77F5BF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363D83-8ED6-9C4C-BE18-50F381333CE4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2AF0BF8-C184-394B-B9CC-C9E7A5E1DC87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24E4E0A-8F40-3B47-9830-7FCE46026B91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AA2B80B-34AD-2746-B945-76007352722C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EDC7E84-88D6-F845-A8BB-ABE6A4B301FD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0E1C78C-1E08-AA42-9947-3F119CA89BA3}"/>
                </a:ext>
              </a:extLst>
            </p:cNvPr>
            <p:cNvSpPr txBox="1"/>
            <p:nvPr/>
          </p:nvSpPr>
          <p:spPr>
            <a:xfrm>
              <a:off x="1669459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445895F-2201-8A43-B721-BE0A8C8CFADE}"/>
                </a:ext>
              </a:extLst>
            </p:cNvPr>
            <p:cNvSpPr txBox="1"/>
            <p:nvPr/>
          </p:nvSpPr>
          <p:spPr>
            <a:xfrm>
              <a:off x="17759528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93AAEF-E20E-9144-A1FC-525FE5B26B4E}"/>
                </a:ext>
              </a:extLst>
            </p:cNvPr>
            <p:cNvSpPr txBox="1"/>
            <p:nvPr/>
          </p:nvSpPr>
          <p:spPr>
            <a:xfrm>
              <a:off x="1882446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3C8BFC0-A8DA-0C4A-A044-2CEC14327349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3843D8F-B935-9940-A9D9-38BA834F2F6C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8887967-A5B6-FF43-A5F9-0144555DC916}"/>
                </a:ext>
              </a:extLst>
            </p:cNvPr>
            <p:cNvSpPr txBox="1"/>
            <p:nvPr/>
          </p:nvSpPr>
          <p:spPr>
            <a:xfrm>
              <a:off x="22108243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F517C18-9370-794B-84FB-D6AD6F0D5B80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264050A-B29A-844D-899A-2966F6CB04AA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6CCC376-09F5-864E-8625-836285FC984A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9F4C64D-D9CC-D04E-8184-12E8CE6A4CB5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6EFD50C-73A5-794F-A8CE-17DCA36421B1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754612-5146-5242-B97F-7A0E29975A44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D34CA49-D76A-3B43-B980-FD25C05E6930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E0E6812-1C61-2548-80B1-D11772ABDD43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DEF7569-EDCD-874E-AF14-2182526C242E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898206B-C5EF-3745-8743-51B4DF84CD7F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F503BBC-2CA7-4D4E-9A30-62DC960F94B9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B3A5A0-8912-EF41-BAF7-4911D8A918B6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D5E18E7-627C-FE48-B382-A04D37C6A690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A37C141-7230-5945-A557-AAA8A9F90302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B784E3A-9ADB-0C41-BF37-FD0DDE78A3B5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24C240B-8A74-1043-85C8-27B2AFEE75A2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F3D1AC-B6B1-EE43-B800-9A6081FC241C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7AEFBD9-BB07-434D-AC19-FD33B3D41B12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1EE443B-C533-F548-A84D-3BAF50DCB0E0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615DBA9-4016-C745-97B8-BF85F2C2F0BD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08392C6-A1EE-C04A-B4C6-97571469F712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7F417D9-776C-7141-B4AB-237C877561DB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1F4F41E-E04E-FC45-B854-6898D4D29704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0C3D14-11D2-FC4E-88C9-0945B0AC91A7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A402AF-B444-1540-9BFB-5192797E764E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0A828DA-251C-554C-B5E8-7E7FFB67C281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A3A4072-9CF0-E54E-92E3-803167214A3C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371D401-E985-0E4E-AECB-FD5AB72477A8}"/>
                </a:ext>
              </a:extLst>
            </p:cNvPr>
            <p:cNvSpPr txBox="1"/>
            <p:nvPr/>
          </p:nvSpPr>
          <p:spPr>
            <a:xfrm>
              <a:off x="1775952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F431A75-C715-A142-9310-83358A8F51D6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D651FF3-8CE0-B047-9BBF-BCD2EFE3AF1F}"/>
                </a:ext>
              </a:extLst>
            </p:cNvPr>
            <p:cNvSpPr txBox="1"/>
            <p:nvPr/>
          </p:nvSpPr>
          <p:spPr>
            <a:xfrm>
              <a:off x="19889403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290DD64-5961-6B4C-991A-454562CB6578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3F51963-2F7C-064A-A5A4-29A9294771C0}"/>
                </a:ext>
              </a:extLst>
            </p:cNvPr>
            <p:cNvSpPr txBox="1"/>
            <p:nvPr/>
          </p:nvSpPr>
          <p:spPr>
            <a:xfrm>
              <a:off x="22108243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37B3827-EFE7-3248-9CE7-F60DAAF626F8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26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24BA848-8CD0-B24B-9C56-FB035281D604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92942CC-CFA7-5E4C-B3DC-0AC153FE78CE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54318FC-6422-E441-8D32-F9166DB9D8E6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0C0897-8B31-B942-B5B1-F3843C422C83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854B7FF-51DA-2B44-9206-56225F2B95AB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9236F08-5301-B847-9107-14DE7B476F33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5F22691-7348-B84C-A15E-16226E1FD262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1ACBA05-1DEA-164A-9DC7-4EC6A8B42F24}"/>
                </a:ext>
              </a:extLst>
            </p:cNvPr>
            <p:cNvSpPr txBox="1"/>
            <p:nvPr/>
          </p:nvSpPr>
          <p:spPr>
            <a:xfrm>
              <a:off x="2210824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E289A0C-F26F-554B-BFAC-257533DDA4B7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27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AEE71134-7D0C-794B-B60D-4BFA84785987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2A3A19-B248-9244-A0F4-B1B260F8E4F9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882A2BE-9372-E846-8966-9EB9733D07E6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E1A184E-83D8-D54F-916F-885C5079A7CE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6CFB30A3-DA92-2F4D-8A36-E31D9E8D59C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6D5355-A964-8F40-97EE-4CB92EDCC34D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B2E6634-A56E-2B40-B52E-9E994F5D79E5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5B84D22-CE5D-C34B-A065-421752E18961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D62F8B5-9D7A-924B-8B71-57FE4A26DEC1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6F6A09DB-5273-5646-A7B8-5077D5ECA0E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EDC54B9-A69D-C642-B8CC-CC05EF53C885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7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69C2E-19D9-3144-9AB7-FAF9E8FE12B9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D7F7E38-0449-BF47-BD9D-E1EF2CA0DBA8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8ED5218-5502-0F4C-874A-6BAB6CBE493C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E064AA3A-F540-2E43-82AF-C1032073132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56169E0-811D-DA45-B9B2-F47CF0E88D3E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9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DE1378-6B1B-CB4F-B72C-69F70B3D30DD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31AAE6C-C14A-8649-AD77-268B08FC7E2C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7D13D3A-47D4-3C4F-A615-62A9CE1AA3D7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B265FA6B-DA76-FE45-A79E-F88861768AC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6A2CE9A4-ED60-AD49-A0D6-84436E527C52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754413-A71D-864E-82D6-FF7ED9D0173C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8634854-2719-D648-9EA1-570C86FB4629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6E2D3B9-3F93-E749-A367-BBC42D8FE25A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CE4C0794-EEDA-5640-B5C9-07D402A5492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BB934BD-F9EE-A440-9D38-966A3326D7C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BFA8F0-F4D9-B745-B6C6-B8EB8A82ADC2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6B4E82-6941-B543-8BB1-3D86656CBD6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162C48-B1DE-6748-AE04-7D93D048F087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EE5CF195-BE7D-8C4E-8086-2E53EF6B758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5D19CCF-19CA-384F-8EA8-8429A6BA8884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3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F76A7518-D75A-1F4E-9D3A-DF67D777F95F}"/>
              </a:ext>
            </a:extLst>
          </p:cNvPr>
          <p:cNvSpPr txBox="1"/>
          <p:nvPr/>
        </p:nvSpPr>
        <p:spPr>
          <a:xfrm>
            <a:off x="16077452" y="2928116"/>
            <a:ext cx="4062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JULY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8D1ABC-A41A-2B4D-B18F-6A7A444544E6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0752C64-F06E-4549-9334-7FAA27AC6F6D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E5C95B-3861-C24B-8251-D5F1F70137BF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C11D925-1C04-E34A-AF01-BB308DEE67D2}"/>
                </a:ext>
              </a:extLst>
            </p:cNvPr>
            <p:cNvSpPr/>
            <p:nvPr/>
          </p:nvSpPr>
          <p:spPr>
            <a:xfrm>
              <a:off x="19798333" y="93186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A233841-FFDF-0543-945A-50AD8EBC868A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95BA6CF-A138-7741-BF70-E28DD391C2BC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DDB293-BC46-5641-A8AC-50AE42B9967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7C88D-F2DF-A548-A109-A36434B331A4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C54805A-BB64-4B41-A969-B327C9BDE412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22F4DE2-8851-0149-908B-0E1098EDBFC2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F8B8605-A33E-D84E-A854-F61CE1628C95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6165E8-D63C-124D-877F-BDE8BB4029E7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8098CE9-020D-4C40-9C1F-4B1A950C6F0D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B760FC6-BCE4-FA4C-92A6-F06BF3DB5E11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30A071-C6F8-3241-BAD1-A57736D29AD6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30E4447-32B3-C341-97E1-1C9D65A943EF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2908AAB-B48B-8847-B37C-8F9885A4F136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257F30F-4D5D-A540-81A7-E9F136378869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E8B6996-3B8F-3B4D-9770-6F5D1118B8BD}"/>
                </a:ext>
              </a:extLst>
            </p:cNvPr>
            <p:cNvSpPr txBox="1"/>
            <p:nvPr/>
          </p:nvSpPr>
          <p:spPr>
            <a:xfrm>
              <a:off x="1882446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BD5A230-7797-FE40-80CC-6C62CE8096E1}"/>
                </a:ext>
              </a:extLst>
            </p:cNvPr>
            <p:cNvSpPr txBox="1"/>
            <p:nvPr/>
          </p:nvSpPr>
          <p:spPr>
            <a:xfrm>
              <a:off x="1988940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1606DBA-AE2A-0F44-B09B-5B9A06BA70EE}"/>
                </a:ext>
              </a:extLst>
            </p:cNvPr>
            <p:cNvSpPr txBox="1"/>
            <p:nvPr/>
          </p:nvSpPr>
          <p:spPr>
            <a:xfrm>
              <a:off x="2095434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9901A2-C64F-6649-BAB9-679BAA997CD7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DC76680-2DBA-B649-8E6B-A7E133959553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50E7294-4904-7D41-B890-2CF7DE01F18C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160D49A-EF6A-8647-ADC8-001A2E042675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A517D04-A6C7-CD4E-A288-A740F3079880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09FE047-FFC2-3F42-9C66-B35471051293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51231F5-DD3C-D044-BE4A-FE51F659FA53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885B50-BFDB-1B46-8D1B-3084D6F9779A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CEEADBD-F9A7-C144-804E-BC132D24776C}"/>
                </a:ext>
              </a:extLst>
            </p:cNvPr>
            <p:cNvSpPr txBox="1"/>
            <p:nvPr/>
          </p:nvSpPr>
          <p:spPr>
            <a:xfrm>
              <a:off x="22108243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42435E9-DD3B-E846-B285-6C1052FEEC2C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27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9656AED-78B3-7D47-A9D5-8191D976397F}"/>
                </a:ext>
              </a:extLst>
            </p:cNvPr>
            <p:cNvSpPr txBox="1"/>
            <p:nvPr/>
          </p:nvSpPr>
          <p:spPr>
            <a:xfrm>
              <a:off x="15718619" y="7695060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D2BA6B1-D9AB-1E4E-A7C3-5020B32FE7DB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D0EE38E-4448-4147-9BED-A44E6ACAB9B4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954635-8B4E-BA4C-ADBA-1E272E9C6056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5932CED-C7DC-5947-AD11-847A5E6F3FF0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AE5F34C-66C6-0841-91C7-F91D8A20AED8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A4B1188-8614-D547-8A95-DBCCC7633485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94F6E93-40B8-944F-9C89-A23DC0C2495C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28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7C20C86-AFB9-3546-8F02-784B107F6A6A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EB5A977-FC75-3E4E-85E9-650F00C7A43F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EFB565A-F53A-6149-8B4C-3B8163383B4C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5A3AF16-135E-DE4C-8CBB-DFFC1B62608D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2FF60FD-B533-0F47-8EEF-70D6F046A039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1425C9-0878-FC4D-B8A2-3C6FB8B47C3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35A25C8-00FB-D347-A9FF-33CE3189A344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7AD7E74-8F6A-4641-8B9C-DA280F7DE545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29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123C8EC-1F83-6A42-AA3E-C51B5D94C4B8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463048E-0FA4-974F-8FE9-91B711EBA38E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A2C99FC-12D9-E146-BE19-18D45C785FE7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6627A04-D696-6141-9A3A-0FED88ED36FC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58EA8F0-9BB8-5E40-8801-6839B0FB3A80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331FE20-72AB-2E4C-8FA7-37BC8BEC6EF3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9C5C5F4-9AF4-8344-8736-66EBB9D639DB}"/>
                </a:ext>
              </a:extLst>
            </p:cNvPr>
            <p:cNvSpPr txBox="1"/>
            <p:nvPr/>
          </p:nvSpPr>
          <p:spPr>
            <a:xfrm>
              <a:off x="2201927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85418E6-AF1B-904B-891E-89C2A2B96BD2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30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6D23A44-EDB4-B540-AF8A-381D1088DFFE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C1860DC-AE8A-4A40-86AC-43404E66E7D7}"/>
                </a:ext>
              </a:extLst>
            </p:cNvPr>
            <p:cNvSpPr txBox="1"/>
            <p:nvPr/>
          </p:nvSpPr>
          <p:spPr>
            <a:xfrm>
              <a:off x="15629652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151686C-31A1-294C-8049-A401AE152712}"/>
                </a:ext>
              </a:extLst>
            </p:cNvPr>
            <p:cNvSpPr txBox="1"/>
            <p:nvPr/>
          </p:nvSpPr>
          <p:spPr>
            <a:xfrm>
              <a:off x="16694591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E4FA95D-5130-4941-90B9-C165647DE8D9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F4AFE20-97AA-2C42-AE28-B98E233E1295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CD27B-23ED-0841-AA3E-5D67B7DD1E30}"/>
                </a:ext>
              </a:extLst>
            </p:cNvPr>
            <p:cNvSpPr txBox="1"/>
            <p:nvPr/>
          </p:nvSpPr>
          <p:spPr>
            <a:xfrm>
              <a:off x="19978369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EC16CCD-8168-6144-A3ED-C724BAA97AA9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7EB4A5C-A5FE-E24F-AD6D-A2E4FE069FC2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D596CDA-A3C6-6D48-9765-58A1F2DAAB63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31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1712AE3F-7C17-E54B-B034-8BCA229EF2F9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41042C-BD26-8E41-8749-01C2CF1733C0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19BCEB-123C-AF4A-A43D-DF415416E207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1A306AB-DAE5-7549-B869-715704B3F756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FD789081-9CB4-B046-AFA3-E0DEE0A41B0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605E2DB-889A-5149-9C41-49815795304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E3D38F-E366-3543-824E-DBBA5BD41AEB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D96C024-4531-1C40-8A0F-D5691CA57FE8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8F3F545-88E1-3143-AA77-E1E2AE367ACF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101378E9-5A0B-5242-A4CF-3D39DAA816F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2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CE5C1C2-7CBB-7648-B706-EFEF7B637D81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7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070FF-5B6A-ED4A-9DC0-2D1C1BE7DA49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78E0C6E-C3C8-A643-87E1-BC3E0B89EEBF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57E5602-AF99-BF43-A2FF-1D09ED1E4847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7D4A3BEF-212E-0E4A-ACE1-0DDB74DDC346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F30C07D-2881-D543-8125-54D7DC4E1D5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2D136D-58C1-CC46-B82E-D813B2945A4B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F0CEFDA-FB3E-704F-8242-6874AD74C998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9DCEFCD-6BEC-1340-A1FD-CA39DEEAF1EF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1233CF63-EC30-A140-B3AE-3B18A8C243A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3A64EEF-5E4C-1F4F-BB0C-FFA46886BE5D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18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76C5A0F-ABBE-B44B-A4DB-47A94B63C1AC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224BAB7-0EA5-DA4F-968E-E3AA4536523F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657549-8791-C54D-A90A-F0F19418067F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E35F9915-CAB4-7746-86C2-1C915DA4546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534FE65-43AC-D647-BDD8-001F842FBE70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7D470F-A7F0-C649-9B43-D9BD2DFBEE12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468FCEC-954A-054C-AAF1-EF5DBE459DB2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E9F2C04-44DE-0D46-A10E-F1F95D3E2B93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2A249E6E-B959-4E47-9FBD-900B93048B17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2DE8AD0-33F0-274D-953C-E9727314680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5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D455A182-D381-0642-AF62-BCF7C6F937FE}"/>
              </a:ext>
            </a:extLst>
          </p:cNvPr>
          <p:cNvSpPr txBox="1"/>
          <p:nvPr/>
        </p:nvSpPr>
        <p:spPr>
          <a:xfrm>
            <a:off x="15429042" y="2928116"/>
            <a:ext cx="5359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AUGUST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1AA26A-562C-8F46-8DF2-EE7398D4825A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15B351D-318E-8943-9B76-FFB15A3261EE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122F0E5-5454-7143-89BA-E9AC2A4E0AA7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E6C1004-68F3-434B-ABCF-C59A4FB6C1AC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5FAD19-BEBE-8445-89B8-F8632B11880B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C8B44B6-37A1-F44E-B9FD-2B88C3A43581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870620B-AABB-2348-BC0D-5D1081578A3A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FBD5D7-9E67-0A49-AAF1-64DE06091A59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4A451B5-078D-914C-941A-8FC6DE324BDD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6A61348-A618-3749-8E6E-BBD84093087B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BFFCD93-BD67-8545-A2F4-CD405D33925A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DE8C149-6DD9-594A-B6AC-CD5D84231269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8EF16AF-24C6-D840-A075-08972FEBB060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FA46F88-EE0A-F247-85EF-A354B4635368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CCD0BA-8261-1444-95F3-59ACAD5FB716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696B365-3ACD-8A4B-A97D-AA2722AAC836}"/>
                </a:ext>
              </a:extLst>
            </p:cNvPr>
            <p:cNvSpPr txBox="1"/>
            <p:nvPr/>
          </p:nvSpPr>
          <p:spPr>
            <a:xfrm>
              <a:off x="15629653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6353451-A1D9-454C-AF80-47E961902E59}"/>
                </a:ext>
              </a:extLst>
            </p:cNvPr>
            <p:cNvSpPr txBox="1"/>
            <p:nvPr/>
          </p:nvSpPr>
          <p:spPr>
            <a:xfrm>
              <a:off x="1669459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E00BAA5-D8C6-C84B-B552-645FAE592E82}"/>
                </a:ext>
              </a:extLst>
            </p:cNvPr>
            <p:cNvSpPr txBox="1"/>
            <p:nvPr/>
          </p:nvSpPr>
          <p:spPr>
            <a:xfrm>
              <a:off x="17848494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60F32A9-4C7D-E04C-9406-77417F94E079}"/>
                </a:ext>
              </a:extLst>
            </p:cNvPr>
            <p:cNvSpPr txBox="1"/>
            <p:nvPr/>
          </p:nvSpPr>
          <p:spPr>
            <a:xfrm>
              <a:off x="1891343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D81835-CB9C-8E4F-B6F2-4E127301DE2C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E05AF1-8076-254D-B36A-FFF1773AE0FD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0C4E5E-197B-E041-8753-E953EE4A3453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4E5E763-5BBF-3A4B-BF74-65B6800A9097}"/>
                </a:ext>
              </a:extLst>
            </p:cNvPr>
            <p:cNvSpPr txBox="1"/>
            <p:nvPr/>
          </p:nvSpPr>
          <p:spPr>
            <a:xfrm>
              <a:off x="1412709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6ABB7C-6C24-9048-9FD8-FD208B543D12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D8FE7E-EF1D-E34B-9F9F-6CD4BEB2C4BA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86FA455-8C30-7746-8484-60383FA3AA6D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165EB64-35B0-6A49-98DF-500D12D588C0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C5D01C-4D61-2243-9F61-57A1BBE166B3}"/>
                </a:ext>
              </a:extLst>
            </p:cNvPr>
            <p:cNvSpPr txBox="1"/>
            <p:nvPr/>
          </p:nvSpPr>
          <p:spPr>
            <a:xfrm>
              <a:off x="19889402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CF41E01-D7FF-4E41-99FA-04B514C50740}"/>
                </a:ext>
              </a:extLst>
            </p:cNvPr>
            <p:cNvSpPr txBox="1"/>
            <p:nvPr/>
          </p:nvSpPr>
          <p:spPr>
            <a:xfrm>
              <a:off x="20954340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7D5106A-B3AF-F643-8EAF-FB668F57CFB0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33F96B-32BB-5743-AF79-D230BDC6C2D7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F191D1-0224-F54B-8CBC-597B0BC6860C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DB5114A-8E9B-894D-9C7A-C089A3C03E7D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74E4CC9-1EC8-D64F-8855-0FCD794EB75E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415766C-5178-4F47-8EE6-4A27C724E001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9A88FFC-1D0A-634C-82C4-F786614BA559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006FE62-D806-CF4D-A334-60F595FBA910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CC774A9-DCF6-A748-8B7E-4C665B99E35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CB0BB4E-9CB0-F047-93AE-A6E653612FA1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33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9D40E95-5F6B-4B45-A209-A150FA7DFB5F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1E805DA-1369-F441-8B87-018AB1AA855B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FA0005-40E9-8941-9F85-2B54CB8DB968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52F212C-79EF-4E4F-9B09-BB2A6A5803B1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D3C84CB-F7EC-EC4D-AC31-52263DFAF3E1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C76D991-3009-4340-B088-F4118C898FFF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F494C02-DB55-6840-B95B-94A06667A4A6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C9C0874-74E0-7B4A-8EE8-2B2A165B7EA7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4B1DA8D-CF7A-CB4F-8923-4487788AE5A3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93C570-E400-774D-8413-CA0AF680FFA2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E37586D-DA1E-E547-9373-28A0A15A35AF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21FDA69-5B90-664D-90B4-19DD7858EAB1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E7EE826-1851-E04C-B2DC-82DC843650CE}"/>
                </a:ext>
              </a:extLst>
            </p:cNvPr>
            <p:cNvSpPr txBox="1"/>
            <p:nvPr/>
          </p:nvSpPr>
          <p:spPr>
            <a:xfrm>
              <a:off x="19889403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48B3E7B-0293-2842-9134-DEA9A43322C9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7CA20C4-3908-684E-AE54-87CDB3EC32AB}"/>
                </a:ext>
              </a:extLst>
            </p:cNvPr>
            <p:cNvSpPr txBox="1"/>
            <p:nvPr/>
          </p:nvSpPr>
          <p:spPr>
            <a:xfrm>
              <a:off x="22108242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545B8AA-5479-8547-9625-BD2D1DA79F27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35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28ECB5A-934B-2243-BF48-2E36BECA6A7A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50747BB-4B54-D44C-B3C2-3D5C5C8D5A49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D17C3A8-61C4-644D-91EA-46071BD2C46B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916EA2F-262F-C64A-A22F-CCD5988E69AB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C3FE903-1AEE-9D47-AD3D-CA0841510F14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A247B49-AF20-E847-ABFE-BE16DBB413FA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0708D5-A63E-2042-B7EE-677102E58834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6F064C6-7DBF-1944-881F-E3C8ED320CF6}"/>
                </a:ext>
              </a:extLst>
            </p:cNvPr>
            <p:cNvSpPr txBox="1"/>
            <p:nvPr/>
          </p:nvSpPr>
          <p:spPr>
            <a:xfrm>
              <a:off x="22108243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A68D5B2-536E-2340-9EB0-94E714A3D7FC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36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D73BBC0C-9954-A447-9E28-1FC1E8413D90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9D8034-A451-6444-BC40-6C139B5210A4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E2731F7-A961-B449-BC37-725DE032B8F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F295CD2-492E-EC43-B2C3-F13E889F1999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CE71562B-2017-FF4B-84A0-C1864A0DD96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145E1D3-AB51-2840-8EB5-73F65CBC60CB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84FB8D-CA47-9243-A176-3598A6AD314E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25217C9-3D9E-8844-9C3B-F3148984783F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71FF2FD-F1D1-8047-B5A6-AF0B2F7DFCE5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07455AC7-31EE-984F-BB09-C903F15EC76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AA0409D-F105-3A4F-A63D-830CD13000F7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9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2CC617-6D13-1E4B-A915-79489D52FC5E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49D57C-9E2C-6C43-B555-E1C8C78BC4F5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0092CD1-F422-E444-A5F4-9E08B1900B04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3920DA23-0F81-0543-88F2-860D5F554B5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A6C209F-4B77-DC4F-B414-DC248E57381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3E7567-13ED-774F-9722-FF03C627BD88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412DE58-0EBF-2240-A774-9D7127A76078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E6C2600-48F3-F34C-A72D-343E28A9B8D2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6975AC61-70FD-914F-AA12-810C706B2F81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5963E09-1926-1D4C-8F86-36B673AF668F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14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401E88-3E8A-5248-B278-1B28A6B89C8D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EB51BCF-8C93-9842-86BE-6318C269E3A2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C63A8FC-5038-1E4A-B82E-762131842074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7048B990-4F6D-2D49-BE10-C6746CBE2D3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C751146-B39F-884C-822F-754B2D4B2398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AE11DAE-763B-844D-88FF-F46B68B148E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AB1CACA-EC03-DA48-954C-DABA21854F31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5278742-146E-D149-B7CC-C5D7E7D31998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790E8D1B-C5D0-DC45-8C36-AE4FBEB9285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6982B0A-3526-DE47-B835-724509AB53A0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22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F1123D74-D498-EF4B-809C-B56887958413}"/>
              </a:ext>
            </a:extLst>
          </p:cNvPr>
          <p:cNvSpPr txBox="1"/>
          <p:nvPr/>
        </p:nvSpPr>
        <p:spPr>
          <a:xfrm>
            <a:off x="14824707" y="2928116"/>
            <a:ext cx="6567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SEPTEMBER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1A04F6-56BD-074A-973F-21706988B402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78AFC60-028C-5443-A890-B5E86EC36714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550386B-9006-8045-8A45-AEFFE0A78329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1436B00-38AF-AB4E-B156-99130D5AAF7F}"/>
                </a:ext>
              </a:extLst>
            </p:cNvPr>
            <p:cNvSpPr/>
            <p:nvPr/>
          </p:nvSpPr>
          <p:spPr>
            <a:xfrm>
              <a:off x="19798333" y="93186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B9D98A6-6FDC-DF40-91FC-4AEEE604B58B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EF8A5D7-5D47-AB47-8511-B86171DAEF1B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92B621C-D85E-F147-A862-B07FB8599CA8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F8FA72F-F213-B24A-AEC2-3E49B5403CF8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5B2F408-4F13-6B4C-9591-60574C00F73A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DCF266E-4F75-1844-A3E1-F70C85B300C5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40D81A7-CD01-6543-8195-602C05390BB7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E4A8D71-3245-2847-99A7-883CD4589E22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C1430D9-5421-784A-9ADF-64CACE9F798F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DFE8C70-70A2-834F-AF3D-AB288C14C000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CA5DF87-7481-3D4B-B83E-0DC45F7EE815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BE50AB7-521A-AF45-BB53-1D33F201C14A}"/>
                </a:ext>
              </a:extLst>
            </p:cNvPr>
            <p:cNvSpPr txBox="1"/>
            <p:nvPr/>
          </p:nvSpPr>
          <p:spPr>
            <a:xfrm>
              <a:off x="1562965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31A6E02-0E65-7643-A083-661434CF48C6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9538C95-744A-AC45-9A1A-0EAABEE9682F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B33FCE8-AEBE-194E-8229-4400E19A1BAD}"/>
                </a:ext>
              </a:extLst>
            </p:cNvPr>
            <p:cNvSpPr txBox="1"/>
            <p:nvPr/>
          </p:nvSpPr>
          <p:spPr>
            <a:xfrm>
              <a:off x="18824468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A745019-4134-0640-AA0C-95B0E3AC09F0}"/>
                </a:ext>
              </a:extLst>
            </p:cNvPr>
            <p:cNvSpPr txBox="1"/>
            <p:nvPr/>
          </p:nvSpPr>
          <p:spPr>
            <a:xfrm>
              <a:off x="19889404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37CE725-FF54-F545-AAD3-C0113D907DAC}"/>
                </a:ext>
              </a:extLst>
            </p:cNvPr>
            <p:cNvSpPr txBox="1"/>
            <p:nvPr/>
          </p:nvSpPr>
          <p:spPr>
            <a:xfrm>
              <a:off x="21043307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748542A-EA65-BC49-83AD-7BAD72589387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756428B-450A-E641-87EC-70CF5C48EE72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F6F003B-591C-844F-B239-7A15CBC5BA42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E4F3943-F19B-BF40-A9AA-BCA2C0388BD5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3FEC8C2-FA17-4848-8BAA-055D6B71E875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24A483-65E7-CA4D-BB4C-8E6ED01805A5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B548CFC-2A87-FF40-971C-D70BC3FF6D24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06C15D-4F12-7A46-AB2B-C1C8CB1584E6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442C7C0-3AF1-5849-9AFB-7370A348E44B}"/>
                </a:ext>
              </a:extLst>
            </p:cNvPr>
            <p:cNvSpPr txBox="1"/>
            <p:nvPr/>
          </p:nvSpPr>
          <p:spPr>
            <a:xfrm>
              <a:off x="22108243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120ED83-8A65-4C49-83C8-7BAF73645A8E}"/>
                </a:ext>
              </a:extLst>
            </p:cNvPr>
            <p:cNvSpPr txBox="1"/>
            <p:nvPr/>
          </p:nvSpPr>
          <p:spPr>
            <a:xfrm>
              <a:off x="14127097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36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08E6A03-1984-3041-9F01-751C10557126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7849959-6AF9-214B-9A0F-79EB32B2EBC4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DBA34D7-0B05-1A4E-8B10-179FA332E8C7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00F6E0E-3338-7C4A-8AB4-D026F8A60A9A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FBBCF86-AD95-F544-ABE4-FA5C0F263C5D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2B96296-D971-3B4F-8648-2422C2E35BAF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3354BEF-F348-8E4F-9C1D-26E56B6315C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7FB3B86-6A99-8A46-9108-D6D5D9E560B0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37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EDD8B88-066D-A44A-9249-5096242F0AC7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A60B2D5-EF94-2540-B0ED-65E274A930CD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0B5DD5-4205-144D-9FA9-C280E6CBADD7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9E89EA0C-07BA-4B4C-85DB-309C0D008E9A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D7CF28C-417F-A74B-9582-E29A119081AA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083CD3A-2DFF-E34D-9DA1-B846F9B0C91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22BA5F1A-FE60-AA4D-BEDE-F34CC7EA4D4E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15DD678-BF72-AE4F-AC80-B991C539BCBD}"/>
                </a:ext>
              </a:extLst>
            </p:cNvPr>
            <p:cNvSpPr txBox="1"/>
            <p:nvPr/>
          </p:nvSpPr>
          <p:spPr>
            <a:xfrm>
              <a:off x="1412709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38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6B52CE6-F6CF-FC4E-A539-E70E24578AEB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D4DDDFD-3EF6-CD47-941F-7EF56351328A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3D534CA-7892-B44E-BDD6-A76FC482D0AB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CD9566DB-A27B-CA44-AEFC-E0139557CCC7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ABA0EA8-3E3D-304E-A891-964FEBDE5ADD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C1001912-4413-2944-B632-DF1F73494528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AEE50ED-65C6-734F-BB17-5EBEEBBB640B}"/>
                </a:ext>
              </a:extLst>
            </p:cNvPr>
            <p:cNvSpPr txBox="1"/>
            <p:nvPr/>
          </p:nvSpPr>
          <p:spPr>
            <a:xfrm>
              <a:off x="2201927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940054F6-A02A-FC4F-9AE8-46CDCF87D1A9}"/>
                </a:ext>
              </a:extLst>
            </p:cNvPr>
            <p:cNvSpPr txBox="1"/>
            <p:nvPr/>
          </p:nvSpPr>
          <p:spPr>
            <a:xfrm>
              <a:off x="1412709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39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021C525-2EC1-704C-BC7E-1021418B6188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01E94A8-8A57-AF41-BABB-1C0E0DB329CC}"/>
                </a:ext>
              </a:extLst>
            </p:cNvPr>
            <p:cNvSpPr txBox="1"/>
            <p:nvPr/>
          </p:nvSpPr>
          <p:spPr>
            <a:xfrm>
              <a:off x="1571861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3FFD2E6D-A857-2943-85C9-454BE4942BDD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DF6A6A9-093C-CF4E-A0EC-E4C9A1E43D98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01E1937-FBB4-8F47-83E0-69D93A03DF15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B3D700B-0B9F-4C47-A21C-E788CC1FFE86}"/>
                </a:ext>
              </a:extLst>
            </p:cNvPr>
            <p:cNvSpPr txBox="1"/>
            <p:nvPr/>
          </p:nvSpPr>
          <p:spPr>
            <a:xfrm>
              <a:off x="1997836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AC402DF-64D3-344E-8970-0DD5169F21DD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FC410A6A-412F-274B-9B74-7BC1C4AB2AC2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5A3F8C9-1B09-8840-85A7-B4D006877AA8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40</a:t>
              </a:r>
            </a:p>
          </p:txBody>
        </p:sp>
      </p:grp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7F3A45E8-4E84-AD47-A363-9EAACE8CEAA0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2ECF0-46A5-D640-B053-1A0AC9ECFD43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1E0FBFA-83FF-0D42-890E-2B94D470452C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4F4527E-D73C-8840-94F7-2C732BC55564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Subtitle 2">
              <a:extLst>
                <a:ext uri="{FF2B5EF4-FFF2-40B4-BE49-F238E27FC236}">
                  <a16:creationId xmlns:a16="http://schemas.microsoft.com/office/drawing/2014/main" id="{ABA3722E-7074-A44E-96D6-F4DB01EF97E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E6B0A59-991A-9545-9260-6682EC11F94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D64B6F-5F75-F34D-9B75-DF25CF491D60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755F15AF-FC75-F746-B21D-D94A27FF7B43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25D2B199-D292-094B-81B1-1159A9C2C950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8" name="Subtitle 2">
              <a:extLst>
                <a:ext uri="{FF2B5EF4-FFF2-40B4-BE49-F238E27FC236}">
                  <a16:creationId xmlns:a16="http://schemas.microsoft.com/office/drawing/2014/main" id="{E2B22ACF-3CE3-4445-84D9-F20DFADE466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0F5E102-D76E-B64A-A41B-7F18FAE648D0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D57F05-7904-AC4D-9E34-530473B59CA4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A478C8BD-DECC-4545-9013-56E4FA2B86D2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3E6F839-391A-6F4F-ABF6-EF8D14E18A2F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Subtitle 2">
              <a:extLst>
                <a:ext uri="{FF2B5EF4-FFF2-40B4-BE49-F238E27FC236}">
                  <a16:creationId xmlns:a16="http://schemas.microsoft.com/office/drawing/2014/main" id="{AEF4F967-CA74-BD45-84E9-B39DE689AC9D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9857FBF-8C81-854E-97EF-AB655C81285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1ABBC-23F7-4B45-8173-FABFD489733D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BC5F97ED-C68A-7249-8CED-B2A5C87F1007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75EF9D9-122E-7B4B-9F84-9DB03802E965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0" name="Subtitle 2">
              <a:extLst>
                <a:ext uri="{FF2B5EF4-FFF2-40B4-BE49-F238E27FC236}">
                  <a16:creationId xmlns:a16="http://schemas.microsoft.com/office/drawing/2014/main" id="{90BEDE1F-98E1-774B-9CDE-7CD9EFF0990B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6438B227-D152-1C49-AE7B-FE975A36E42B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19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2DCF565-1796-F341-9AD9-16F1F0406309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8C7A529-1586-4F42-AAB9-6DC6FEF8550B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73A9276-D1CC-4B4F-887C-797D3568530D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Subtitle 2">
              <a:extLst>
                <a:ext uri="{FF2B5EF4-FFF2-40B4-BE49-F238E27FC236}">
                  <a16:creationId xmlns:a16="http://schemas.microsoft.com/office/drawing/2014/main" id="{355A6F07-00DC-8347-8FEB-F65C5CD7C02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0081DE70-A635-FE41-95E8-1E0D79FEEEC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26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004143-ACC8-4F48-80E1-245EEE891012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6A336C6-45B5-1C44-8E4A-E91AC071EFD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FE7EA2-074B-2645-882D-26886637CBE9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2" name="Subtitle 2">
              <a:extLst>
                <a:ext uri="{FF2B5EF4-FFF2-40B4-BE49-F238E27FC236}">
                  <a16:creationId xmlns:a16="http://schemas.microsoft.com/office/drawing/2014/main" id="{E51AB56A-88DC-0B47-ABBF-8BD7BD36D05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A4585A44-7DD2-9B40-AB80-DBB2BFCF57E6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9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5D9D36E2-B878-E349-BFC3-32A722321C82}"/>
              </a:ext>
            </a:extLst>
          </p:cNvPr>
          <p:cNvSpPr txBox="1"/>
          <p:nvPr/>
        </p:nvSpPr>
        <p:spPr>
          <a:xfrm>
            <a:off x="15174163" y="2928116"/>
            <a:ext cx="5868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OCTOBER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C94DBE-95F3-424E-A441-FB7CA9ADDC9A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21CB6F2-938E-064A-A505-4ED6F96AB9EF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5F749A68-64BC-3F4D-AC6E-5264716F77DC}"/>
                </a:ext>
              </a:extLst>
            </p:cNvPr>
            <p:cNvSpPr/>
            <p:nvPr/>
          </p:nvSpPr>
          <p:spPr>
            <a:xfrm>
              <a:off x="17668458" y="8441611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8960EBD-2476-A640-A77A-922D0C023AE2}"/>
                </a:ext>
              </a:extLst>
            </p:cNvPr>
            <p:cNvSpPr/>
            <p:nvPr/>
          </p:nvSpPr>
          <p:spPr>
            <a:xfrm>
              <a:off x="19798333" y="8441611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CBFC92F6-F4AD-114F-A9B9-564AA66E3C84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BECF178-CD29-DD4C-BF7F-0731AED15463}"/>
                </a:ext>
              </a:extLst>
            </p:cNvPr>
            <p:cNvSpPr/>
            <p:nvPr/>
          </p:nvSpPr>
          <p:spPr>
            <a:xfrm>
              <a:off x="16603522" y="5810451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F529AE8-D61F-E04A-A186-DD76ACA8D8A4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5FEFEC6-C8E3-1A4C-98C6-A676E2304B06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00E209C-F773-1045-A2D9-D57036EC61B4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3C4E65B-7D19-C64B-B0A5-5FE43CA70085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2B6C116-9C1A-8841-973B-EBBB3FBA8389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733AFAB-A468-5B4D-A296-EC53414EB718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24B0FEC-1684-B040-AB01-98C764981F83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8A02C2D-8E71-554B-86A5-D6194CD197EF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2415576-D493-4A4E-9D6A-6754799DAF64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752CB0E-48D9-874B-BDD9-F1CE612E856B}"/>
                </a:ext>
              </a:extLst>
            </p:cNvPr>
            <p:cNvSpPr txBox="1"/>
            <p:nvPr/>
          </p:nvSpPr>
          <p:spPr>
            <a:xfrm>
              <a:off x="15718619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1CB3CCC-1421-0A46-8F1C-F09B630DE014}"/>
                </a:ext>
              </a:extLst>
            </p:cNvPr>
            <p:cNvSpPr txBox="1"/>
            <p:nvPr/>
          </p:nvSpPr>
          <p:spPr>
            <a:xfrm>
              <a:off x="16783558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14D27401-AAF5-7148-8A62-359C0FE5EBB0}"/>
                </a:ext>
              </a:extLst>
            </p:cNvPr>
            <p:cNvSpPr txBox="1"/>
            <p:nvPr/>
          </p:nvSpPr>
          <p:spPr>
            <a:xfrm>
              <a:off x="17848494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8EC3474-31A8-4D4E-97F2-FC399701CCCA}"/>
                </a:ext>
              </a:extLst>
            </p:cNvPr>
            <p:cNvSpPr txBox="1"/>
            <p:nvPr/>
          </p:nvSpPr>
          <p:spPr>
            <a:xfrm>
              <a:off x="18913433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EB2C4E0-A24C-A442-8B0E-3DBE98DD25AA}"/>
                </a:ext>
              </a:extLst>
            </p:cNvPr>
            <p:cNvSpPr txBox="1"/>
            <p:nvPr/>
          </p:nvSpPr>
          <p:spPr>
            <a:xfrm>
              <a:off x="19978369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3743885-2897-9A44-9DF1-E3776C72A285}"/>
                </a:ext>
              </a:extLst>
            </p:cNvPr>
            <p:cNvSpPr txBox="1"/>
            <p:nvPr/>
          </p:nvSpPr>
          <p:spPr>
            <a:xfrm>
              <a:off x="21043307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EB91086-6E8B-B748-8610-D45768B22E18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86E583C4-9B53-2F4C-A7F0-CB6F3D634CFE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40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9DBE160-5C69-0F41-927B-4D6082A71883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E183AAA-BB65-334A-B38F-305D06CE483C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17D6720-8100-5A42-8B2C-782A3461AC98}"/>
                </a:ext>
              </a:extLst>
            </p:cNvPr>
            <p:cNvSpPr txBox="1"/>
            <p:nvPr/>
          </p:nvSpPr>
          <p:spPr>
            <a:xfrm>
              <a:off x="17759527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566B22D-A922-AB48-BC5D-2AC0E898EFFB}"/>
                </a:ext>
              </a:extLst>
            </p:cNvPr>
            <p:cNvSpPr txBox="1"/>
            <p:nvPr/>
          </p:nvSpPr>
          <p:spPr>
            <a:xfrm>
              <a:off x="1882446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1DEF199-3B73-384B-B321-EDE790970313}"/>
                </a:ext>
              </a:extLst>
            </p:cNvPr>
            <p:cNvSpPr txBox="1"/>
            <p:nvPr/>
          </p:nvSpPr>
          <p:spPr>
            <a:xfrm>
              <a:off x="19889402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7DD4407-DE81-DE40-9340-4922ABA8ACC8}"/>
                </a:ext>
              </a:extLst>
            </p:cNvPr>
            <p:cNvSpPr txBox="1"/>
            <p:nvPr/>
          </p:nvSpPr>
          <p:spPr>
            <a:xfrm>
              <a:off x="20954341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4D8D37FA-A745-454D-B69D-A9EFEA235C6A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116D8FF-D0F7-0240-9D35-9FFCCBED9077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41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368455C-5BB0-044F-B102-CDCAEA8F4C4F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6286763-47FE-9C45-B050-87EA4A6E3368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762EEFB-BB5E-FF4E-A1EE-B772DCB0172C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8B11C64-81CF-4442-822D-0105EFC281BB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F8C88739-54B7-6141-AF26-31281EB509B0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CB6B034-1F7F-8646-A699-6788E3E2D7A1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892B0C8-7335-814D-A737-F734B9AD019C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F5094C5-7844-854C-993C-8CB067C2F4D8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42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D224D267-7838-EF4E-B557-F40EBAD8420D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49F0127-A328-5441-9A32-F4F59D3E6867}"/>
                </a:ext>
              </a:extLst>
            </p:cNvPr>
            <p:cNvSpPr txBox="1"/>
            <p:nvPr/>
          </p:nvSpPr>
          <p:spPr>
            <a:xfrm>
              <a:off x="1669459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5B6EFD6-A040-D54C-A40F-DC9C26F4A00E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0790F88-D852-274F-B96F-F39BAC556DF6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6B5B4FB-D1B6-454B-A385-BE81E0A085E8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D68F3EE8-8715-FB40-B4D3-996A81C20213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14F30C22-7884-9743-9CF7-ACE37EA66D1C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B06E344-A334-8A46-AD47-211C1A312A82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43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AD49DAF-B009-3244-8909-BB5BF5B99BF7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2DD9BC6-366A-1E4A-ACF2-F50659710943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4479A18-7165-B34D-9700-483331613D31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145D980-F1FE-4040-AE86-66DDD04FA665}"/>
                </a:ext>
              </a:extLst>
            </p:cNvPr>
            <p:cNvSpPr txBox="1"/>
            <p:nvPr/>
          </p:nvSpPr>
          <p:spPr>
            <a:xfrm>
              <a:off x="18913433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40F0D5-AF65-BD4F-9306-FEAD91B60B2F}"/>
                </a:ext>
              </a:extLst>
            </p:cNvPr>
            <p:cNvSpPr txBox="1"/>
            <p:nvPr/>
          </p:nvSpPr>
          <p:spPr>
            <a:xfrm>
              <a:off x="19978369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52E95A5-E58F-BD4F-B7F0-E1FFF08B41B0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6867CE5-7770-D44F-9F2B-E2AE8D4994A6}"/>
                </a:ext>
              </a:extLst>
            </p:cNvPr>
            <p:cNvSpPr txBox="1"/>
            <p:nvPr/>
          </p:nvSpPr>
          <p:spPr>
            <a:xfrm>
              <a:off x="22108243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5D2C4719-AFC9-F240-ACCB-3760DE628E4D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44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983A730-8D5E-944E-8DD6-3188C7DF096A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57DFF864-768A-F644-A9C1-9D6EFA24F4CA}"/>
                </a:ext>
              </a:extLst>
            </p:cNvPr>
            <p:cNvSpPr txBox="1"/>
            <p:nvPr/>
          </p:nvSpPr>
          <p:spPr>
            <a:xfrm>
              <a:off x="1571861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C1A7EE9-8E6C-5C43-AF91-B42E30442F77}"/>
                </a:ext>
              </a:extLst>
            </p:cNvPr>
            <p:cNvSpPr txBox="1"/>
            <p:nvPr/>
          </p:nvSpPr>
          <p:spPr>
            <a:xfrm>
              <a:off x="16783558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A69C16D-4B3B-4E4E-8038-BE0600BF4819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1C5A965-D70A-EC42-949F-FA55D8EDD9CC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E24F3D3-67BB-4F49-A898-0FC9D98CC0DA}"/>
                </a:ext>
              </a:extLst>
            </p:cNvPr>
            <p:cNvSpPr txBox="1"/>
            <p:nvPr/>
          </p:nvSpPr>
          <p:spPr>
            <a:xfrm>
              <a:off x="1997836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D6288726-15BF-E54A-BCC3-76F83C256635}"/>
                </a:ext>
              </a:extLst>
            </p:cNvPr>
            <p:cNvSpPr txBox="1"/>
            <p:nvPr/>
          </p:nvSpPr>
          <p:spPr>
            <a:xfrm>
              <a:off x="20954340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5144B05-75CF-9B4A-9517-F071D5618E5E}"/>
                </a:ext>
              </a:extLst>
            </p:cNvPr>
            <p:cNvSpPr txBox="1"/>
            <p:nvPr/>
          </p:nvSpPr>
          <p:spPr>
            <a:xfrm>
              <a:off x="22019276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A10DF69-CE46-A948-B770-7928F15E9915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45</a:t>
              </a:r>
            </a:p>
          </p:txBody>
        </p:sp>
      </p:grp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DBDC47DF-ECF5-1A48-A10A-EF76FBE1E05A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93FBB6-6181-A249-82B7-3FFA97DFD432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5BB85DE3-1849-1949-B3CE-E43A60C43AD1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92889D9-128B-0F4B-AD8B-3092E96F2805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Subtitle 2">
              <a:extLst>
                <a:ext uri="{FF2B5EF4-FFF2-40B4-BE49-F238E27FC236}">
                  <a16:creationId xmlns:a16="http://schemas.microsoft.com/office/drawing/2014/main" id="{EFDE1209-6CE3-6C4D-8857-B98C28BEFE5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A69BCE6-B82C-A946-9526-6C1B4DAAB93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79C5BA4-4D25-F74E-95A7-D97D5B8C186D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B09B119-806D-864F-AC2C-465D6875C142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47DD5322-3DD7-C644-A66D-E1EC4E495F16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8" name="Subtitle 2">
              <a:extLst>
                <a:ext uri="{FF2B5EF4-FFF2-40B4-BE49-F238E27FC236}">
                  <a16:creationId xmlns:a16="http://schemas.microsoft.com/office/drawing/2014/main" id="{36BBFECA-1F2D-9D4A-81FF-4DE211CB4B1D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DF6EC664-5964-964F-90DA-3696DEFEB214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F40FE56-7F04-C94F-834C-7770D0706DC5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A0B9017-0E57-D042-AC77-CAD8A1B26B9E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3D98015-EBF4-AA42-88BE-69D34D02F52B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Subtitle 2">
              <a:extLst>
                <a:ext uri="{FF2B5EF4-FFF2-40B4-BE49-F238E27FC236}">
                  <a16:creationId xmlns:a16="http://schemas.microsoft.com/office/drawing/2014/main" id="{E1556B56-F243-C94B-952A-41AD31DF3F1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C58ADBB-E293-F441-9F3C-52AD31EFD994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E38716-B98F-3742-B302-981A9F19D08E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060CE6E-0FE1-564B-99F4-A5FA5A573BA6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2B5BADF-0631-4249-A365-57C45B272311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0" name="Subtitle 2">
              <a:extLst>
                <a:ext uri="{FF2B5EF4-FFF2-40B4-BE49-F238E27FC236}">
                  <a16:creationId xmlns:a16="http://schemas.microsoft.com/office/drawing/2014/main" id="{B3DB081E-04E4-CB43-BF00-E68200E7F55E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A3B226A0-8323-4F4F-BD3A-2A8DB9636166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E168C1-2DB3-3A4F-A4E1-3B15DFEB610E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32306A5-0044-5A49-8217-CABEE9014073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B783C191-8B18-BB4B-8754-3CF470703EC7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Subtitle 2">
              <a:extLst>
                <a:ext uri="{FF2B5EF4-FFF2-40B4-BE49-F238E27FC236}">
                  <a16:creationId xmlns:a16="http://schemas.microsoft.com/office/drawing/2014/main" id="{4B649706-F2B6-4645-AFF5-5508832F3005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40EEE0B-6370-DC42-973C-5A72851F6D6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8A1F9E-51BE-D84B-9340-F3C46E3B1A8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180227F-A6B3-C84F-90D7-81DFC55FFAE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C44E9CB-AE4A-E443-A0C2-522FA2D84822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2" name="Subtitle 2">
              <a:extLst>
                <a:ext uri="{FF2B5EF4-FFF2-40B4-BE49-F238E27FC236}">
                  <a16:creationId xmlns:a16="http://schemas.microsoft.com/office/drawing/2014/main" id="{63424A02-05A9-9B45-8625-2AE20E1A1506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C09F57F-EAAA-A548-BA78-3AD55C80BA03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5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B5727614-C64A-544D-A18E-2C2469226ADA}"/>
              </a:ext>
            </a:extLst>
          </p:cNvPr>
          <p:cNvSpPr txBox="1"/>
          <p:nvPr/>
        </p:nvSpPr>
        <p:spPr>
          <a:xfrm>
            <a:off x="14865586" y="2928116"/>
            <a:ext cx="64860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NOVEMBER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1ABFBE-45F3-B64D-B114-B6136B458952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F32CA90-456F-7A43-BCC8-17A1C9186C68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6D0D716-90EA-0F46-9DED-5B0F3A630312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C8701A-9352-D94D-B666-ECB91B3D604F}"/>
                </a:ext>
              </a:extLst>
            </p:cNvPr>
            <p:cNvSpPr/>
            <p:nvPr/>
          </p:nvSpPr>
          <p:spPr>
            <a:xfrm>
              <a:off x="19798333" y="5804525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F0BDA6A-C741-B846-9B2E-403A79180CD7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4ED619B-8565-184D-9B1D-62DDD8AAF9DE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B2A8BAC-559F-F54F-B620-6482B576A6ED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3B5DA17-B1AF-0945-ABEF-B4383D8603A7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A8F050-77C0-8D4D-8691-D1DBE9F506B8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E23E705-7EFA-DF4D-97C6-8B4E02684B48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240D65-8515-E34F-A70E-7C2182A1046E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1872CB8-750C-A547-B826-03961B638F14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4A168C-1D33-2049-95A5-21A29DB006B1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BB0AAD-75A0-CE45-83D8-E3D0BC3B5F82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C68404-E050-884C-A2DB-4CF5C6020187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B09F199-C21E-914B-A278-C5E60B2B4C66}"/>
                </a:ext>
              </a:extLst>
            </p:cNvPr>
            <p:cNvSpPr txBox="1"/>
            <p:nvPr/>
          </p:nvSpPr>
          <p:spPr>
            <a:xfrm>
              <a:off x="1562965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D466CD-E6F7-484A-9945-CE8CBE719DF9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6FCF21E-254C-5943-B5D0-64399BF5C554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1BB7001-A446-CE45-868D-B22ED05BD918}"/>
                </a:ext>
              </a:extLst>
            </p:cNvPr>
            <p:cNvSpPr txBox="1"/>
            <p:nvPr/>
          </p:nvSpPr>
          <p:spPr>
            <a:xfrm>
              <a:off x="1891343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67B66ED-D290-0147-A8AC-74B01F1031F9}"/>
                </a:ext>
              </a:extLst>
            </p:cNvPr>
            <p:cNvSpPr txBox="1"/>
            <p:nvPr/>
          </p:nvSpPr>
          <p:spPr>
            <a:xfrm>
              <a:off x="19978368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E71E3B3-13DC-DC4B-A5ED-B8A3FD56FB60}"/>
                </a:ext>
              </a:extLst>
            </p:cNvPr>
            <p:cNvSpPr txBox="1"/>
            <p:nvPr/>
          </p:nvSpPr>
          <p:spPr>
            <a:xfrm>
              <a:off x="21043306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DC4F9F2-4B12-6247-853D-6D91E8447E99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A4E0F44-F5FF-AB4C-85D7-A6AC42252AE5}"/>
                </a:ext>
              </a:extLst>
            </p:cNvPr>
            <p:cNvSpPr txBox="1"/>
            <p:nvPr/>
          </p:nvSpPr>
          <p:spPr>
            <a:xfrm>
              <a:off x="14127096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44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B8D914-4F4D-2F49-B9B2-81E4BCE6D2B7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5D7A1AA-3E6E-B144-8534-55A1933D5CEE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31F0FB-1000-F747-A7AB-277BE8BE3DFF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0906FA-AC24-4644-9274-94560D73342A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8B84F5E-A236-334A-926E-8BA4F1A4059E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D2AD93B-D098-C349-B8B6-0D6F2022D28A}"/>
                </a:ext>
              </a:extLst>
            </p:cNvPr>
            <p:cNvSpPr txBox="1"/>
            <p:nvPr/>
          </p:nvSpPr>
          <p:spPr>
            <a:xfrm>
              <a:off x="20954340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597BE0F-B63F-D742-B129-B06289D92CE0}"/>
                </a:ext>
              </a:extLst>
            </p:cNvPr>
            <p:cNvSpPr txBox="1"/>
            <p:nvPr/>
          </p:nvSpPr>
          <p:spPr>
            <a:xfrm>
              <a:off x="2201927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AD1C4D3-AB86-D042-B22A-FFE6727BFCA0}"/>
                </a:ext>
              </a:extLst>
            </p:cNvPr>
            <p:cNvSpPr txBox="1"/>
            <p:nvPr/>
          </p:nvSpPr>
          <p:spPr>
            <a:xfrm>
              <a:off x="14127096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45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8286BDC-13E2-A548-9E5D-230CC7916F28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8DE0F49-AF82-4845-8B54-148F7913D0FC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E3AB531-E31C-734D-BC7D-968B2EB30981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F5F9388-E7AE-BF4A-942E-3B158AA87A44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A73BB8-E115-E345-BE9C-F97B7C717029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CC53F51-D99D-6041-A3D0-F68C0DEF2CBF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932018-4F97-7A4A-A242-17DF7F798F2E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87CC9E1-9D84-3641-8D9F-32D2415BE6BF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46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3504FAA-8475-934E-9084-6CBD76DC169D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146BA00-8270-CE4B-9E33-D2FE38382F5B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3DBE9F7-69DE-024B-A224-31EEA205AE45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55D2491-8442-D44B-9EBA-5AA3A9881291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4B40F29-7E89-084E-A88D-5BDBC510625C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2C1F78A-AB41-3A4B-8982-7A72FCFA4502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0EC02CC-ACBD-DD45-800A-FC31953170A2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6C02020-FD7E-2046-9868-DE854B7F6B36}"/>
                </a:ext>
              </a:extLst>
            </p:cNvPr>
            <p:cNvSpPr txBox="1"/>
            <p:nvPr/>
          </p:nvSpPr>
          <p:spPr>
            <a:xfrm>
              <a:off x="1412709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0F5DCE-70AE-CC40-B543-52B8D2629437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87055A8-1430-774F-AFA8-FEFCDB4E8F2E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8E6FF3C-CAAE-3340-8E84-A89F355B378B}"/>
                </a:ext>
              </a:extLst>
            </p:cNvPr>
            <p:cNvSpPr txBox="1"/>
            <p:nvPr/>
          </p:nvSpPr>
          <p:spPr>
            <a:xfrm>
              <a:off x="17759527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8F06B1-3EBB-6947-B9D9-4524F1F229FC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DC3F327-4931-0641-9D75-EAC2B7E80675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07607FD-9146-8047-A4E1-3E5F521A99A9}"/>
                </a:ext>
              </a:extLst>
            </p:cNvPr>
            <p:cNvSpPr txBox="1"/>
            <p:nvPr/>
          </p:nvSpPr>
          <p:spPr>
            <a:xfrm>
              <a:off x="21043307" y="9449166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E763A7D-0AE3-084F-AEAF-7E1A25C57490}"/>
                </a:ext>
              </a:extLst>
            </p:cNvPr>
            <p:cNvSpPr txBox="1"/>
            <p:nvPr/>
          </p:nvSpPr>
          <p:spPr>
            <a:xfrm>
              <a:off x="22108242" y="9449166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48C84D9-7EE6-6348-9533-94F8AC3035E3}"/>
                </a:ext>
              </a:extLst>
            </p:cNvPr>
            <p:cNvSpPr txBox="1"/>
            <p:nvPr/>
          </p:nvSpPr>
          <p:spPr>
            <a:xfrm>
              <a:off x="1412709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48</a:t>
              </a: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1994EC5-2942-B447-9D58-CF359594AEE8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D89BF67-0038-4F48-AE78-18EB294A6FBA}"/>
                </a:ext>
              </a:extLst>
            </p:cNvPr>
            <p:cNvSpPr txBox="1"/>
            <p:nvPr/>
          </p:nvSpPr>
          <p:spPr>
            <a:xfrm>
              <a:off x="1571861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E6F8A0A-CD94-2B49-A46A-530E58BE107B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25042C2-EF99-BD4E-ADC8-BC6CA2481FE8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126D5DD-3ACE-7648-AFE0-5D7E8D72A8D3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B4B79A-FA53-B84F-A521-B414B9FBF748}"/>
                </a:ext>
              </a:extLst>
            </p:cNvPr>
            <p:cNvSpPr txBox="1"/>
            <p:nvPr/>
          </p:nvSpPr>
          <p:spPr>
            <a:xfrm>
              <a:off x="19978368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B1366C4-6D12-9340-9781-885C1D575BA8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C160DF9-AE64-A94B-8A06-8C5BD39AC3DC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8028B2F-4455-604F-AC54-AB39736D15FE}"/>
                </a:ext>
              </a:extLst>
            </p:cNvPr>
            <p:cNvSpPr txBox="1"/>
            <p:nvPr/>
          </p:nvSpPr>
          <p:spPr>
            <a:xfrm>
              <a:off x="14127097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49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0F06AFB7-CFE2-D849-B1AB-653F2E54A162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817319-5030-374C-9851-A29DE8E07F72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5B18400-883F-0440-A1FB-77966E0D1372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3D8183E-FCA0-F346-AA7A-DDF9C09B9C74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Subtitle 2">
              <a:extLst>
                <a:ext uri="{FF2B5EF4-FFF2-40B4-BE49-F238E27FC236}">
                  <a16:creationId xmlns:a16="http://schemas.microsoft.com/office/drawing/2014/main" id="{E0F05F1E-04A7-B243-9282-95EBB503CD1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2089AD7-776F-9141-AB5F-7DB9161A54FE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4DB24C-8DE9-A949-A288-64608AC62BD8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EA803E1-4016-7B4B-95AD-14EDD14AC5AB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412ED21-9309-8142-BC80-A169653C40C4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Subtitle 2">
              <a:extLst>
                <a:ext uri="{FF2B5EF4-FFF2-40B4-BE49-F238E27FC236}">
                  <a16:creationId xmlns:a16="http://schemas.microsoft.com/office/drawing/2014/main" id="{CC859949-49DF-484C-A8A6-BB407FA18978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9487C10-67B0-F04B-BD42-48DF67C664D1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6C0314-9CE1-B14E-B539-69B4E0CE176B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73C0B86-2315-1F41-8B9E-4A5B9A6296DA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AF1BD49-4E5B-3848-81E2-A10AF2158228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Subtitle 2">
              <a:extLst>
                <a:ext uri="{FF2B5EF4-FFF2-40B4-BE49-F238E27FC236}">
                  <a16:creationId xmlns:a16="http://schemas.microsoft.com/office/drawing/2014/main" id="{AE3B43A5-6E93-E947-9CC3-20F24461F20C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DC12AA4-49DD-DD44-B7C0-64672C527D71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2C4F4-B9CF-2F48-87C4-B7A16F047CAD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3B67528-B170-5E49-A0B0-58F465F42F41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EC1CAD5-3538-A94E-82D7-F08484DF2BCA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Subtitle 2">
              <a:extLst>
                <a:ext uri="{FF2B5EF4-FFF2-40B4-BE49-F238E27FC236}">
                  <a16:creationId xmlns:a16="http://schemas.microsoft.com/office/drawing/2014/main" id="{3265FF6F-199E-8241-9592-C2649096334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83FF8F8-E54A-A242-8D56-77C0EE2AF27A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84394-6435-0E4D-A588-0FC4B9BFC78E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DD47B12-9618-2E4C-9509-EAD574C260E2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4382697-79CE-8C4B-A486-F73BDB89514E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Subtitle 2">
              <a:extLst>
                <a:ext uri="{FF2B5EF4-FFF2-40B4-BE49-F238E27FC236}">
                  <a16:creationId xmlns:a16="http://schemas.microsoft.com/office/drawing/2014/main" id="{A6820AD1-7DCA-5940-84A5-FE51366EE91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6D0581D0-58C5-614B-999E-010B41AB4471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DEBC32-57EE-2646-BDFC-02055DA29939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E00C5EC-C812-FB47-B90E-49362257A4C3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A978B1E-788A-E34F-B939-6AB26999B5E7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Subtitle 2">
              <a:extLst>
                <a:ext uri="{FF2B5EF4-FFF2-40B4-BE49-F238E27FC236}">
                  <a16:creationId xmlns:a16="http://schemas.microsoft.com/office/drawing/2014/main" id="{6D0463EE-1EBF-8C44-8528-B9B6F288A1F2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467F448-6E17-4644-82B6-B428790DF32A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9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F1123D74-D498-EF4B-809C-B56887958413}"/>
              </a:ext>
            </a:extLst>
          </p:cNvPr>
          <p:cNvSpPr txBox="1"/>
          <p:nvPr/>
        </p:nvSpPr>
        <p:spPr>
          <a:xfrm>
            <a:off x="14956152" y="2928116"/>
            <a:ext cx="6304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DECEMBER 2023</a:t>
            </a:r>
            <a:endParaRPr lang="en-US" sz="60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BBCB4F-2E6B-264E-BA58-3C3E459284F1}"/>
              </a:ext>
            </a:extLst>
          </p:cNvPr>
          <p:cNvGrpSpPr/>
          <p:nvPr/>
        </p:nvGrpSpPr>
        <p:grpSpPr>
          <a:xfrm>
            <a:off x="13436600" y="4649979"/>
            <a:ext cx="9344025" cy="6137905"/>
            <a:chOff x="13436600" y="4649979"/>
            <a:chExt cx="9344025" cy="6137905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78AFC60-028C-5443-A890-B5E86EC36714}"/>
                </a:ext>
              </a:extLst>
            </p:cNvPr>
            <p:cNvSpPr/>
            <p:nvPr/>
          </p:nvSpPr>
          <p:spPr>
            <a:xfrm>
              <a:off x="18733395" y="6687504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550386B-9006-8045-8A45-AEFFE0A78329}"/>
                </a:ext>
              </a:extLst>
            </p:cNvPr>
            <p:cNvSpPr/>
            <p:nvPr/>
          </p:nvSpPr>
          <p:spPr>
            <a:xfrm>
              <a:off x="17668458" y="9320563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1436B00-38AF-AB4E-B156-99130D5AAF7F}"/>
                </a:ext>
              </a:extLst>
            </p:cNvPr>
            <p:cNvSpPr/>
            <p:nvPr/>
          </p:nvSpPr>
          <p:spPr>
            <a:xfrm>
              <a:off x="19798333" y="9318663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B9D98A6-6FDC-DF40-91FC-4AEEE604B58B}"/>
                </a:ext>
              </a:extLst>
            </p:cNvPr>
            <p:cNvSpPr/>
            <p:nvPr/>
          </p:nvSpPr>
          <p:spPr>
            <a:xfrm>
              <a:off x="20863271" y="6687504"/>
              <a:ext cx="722670" cy="722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EF8A5D7-5D47-AB47-8511-B86171DAEF1B}"/>
                </a:ext>
              </a:extLst>
            </p:cNvPr>
            <p:cNvSpPr/>
            <p:nvPr/>
          </p:nvSpPr>
          <p:spPr>
            <a:xfrm>
              <a:off x="17668458" y="8441610"/>
              <a:ext cx="722670" cy="722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92B621C-D85E-F147-A862-B07FB8599CA8}"/>
                </a:ext>
              </a:extLst>
            </p:cNvPr>
            <p:cNvSpPr/>
            <p:nvPr/>
          </p:nvSpPr>
          <p:spPr>
            <a:xfrm>
              <a:off x="16603522" y="7564557"/>
              <a:ext cx="722670" cy="7226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F8FA72F-F213-B24A-AEC2-3E49B5403CF8}"/>
                </a:ext>
              </a:extLst>
            </p:cNvPr>
            <p:cNvSpPr txBox="1"/>
            <p:nvPr/>
          </p:nvSpPr>
          <p:spPr>
            <a:xfrm>
              <a:off x="13709513" y="4649979"/>
              <a:ext cx="1375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Week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5B2F408-4F13-6B4C-9591-60574C00F73A}"/>
                </a:ext>
              </a:extLst>
            </p:cNvPr>
            <p:cNvSpPr txBox="1"/>
            <p:nvPr/>
          </p:nvSpPr>
          <p:spPr>
            <a:xfrm>
              <a:off x="1568175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DCF266E-4F75-1844-A3E1-F70C85B300C5}"/>
                </a:ext>
              </a:extLst>
            </p:cNvPr>
            <p:cNvSpPr txBox="1"/>
            <p:nvPr/>
          </p:nvSpPr>
          <p:spPr>
            <a:xfrm>
              <a:off x="16684171" y="464997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40D81A7-CD01-6543-8195-602C05390BB7}"/>
                </a:ext>
              </a:extLst>
            </p:cNvPr>
            <p:cNvSpPr txBox="1"/>
            <p:nvPr/>
          </p:nvSpPr>
          <p:spPr>
            <a:xfrm>
              <a:off x="17811625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E4A8D71-3245-2847-99A7-883CD4589E22}"/>
                </a:ext>
              </a:extLst>
            </p:cNvPr>
            <p:cNvSpPr txBox="1"/>
            <p:nvPr/>
          </p:nvSpPr>
          <p:spPr>
            <a:xfrm>
              <a:off x="18786795" y="4649979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W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C1430D9-5421-784A-9ADF-64CACE9F798F}"/>
                </a:ext>
              </a:extLst>
            </p:cNvPr>
            <p:cNvSpPr txBox="1"/>
            <p:nvPr/>
          </p:nvSpPr>
          <p:spPr>
            <a:xfrm>
              <a:off x="19941500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T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DFE8C70-70A2-834F-AF3D-AB288C14C000}"/>
                </a:ext>
              </a:extLst>
            </p:cNvPr>
            <p:cNvSpPr txBox="1"/>
            <p:nvPr/>
          </p:nvSpPr>
          <p:spPr>
            <a:xfrm>
              <a:off x="21020063" y="4649979"/>
              <a:ext cx="409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F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CA5DF87-7481-3D4B-B83E-0DC45F7EE815}"/>
                </a:ext>
              </a:extLst>
            </p:cNvPr>
            <p:cNvSpPr txBox="1"/>
            <p:nvPr/>
          </p:nvSpPr>
          <p:spPr>
            <a:xfrm>
              <a:off x="22071374" y="4649979"/>
              <a:ext cx="436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</a:t>
              </a:r>
              <a:endPara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BE50AB7-521A-AF45-BB53-1D33F201C14A}"/>
                </a:ext>
              </a:extLst>
            </p:cNvPr>
            <p:cNvSpPr txBox="1"/>
            <p:nvPr/>
          </p:nvSpPr>
          <p:spPr>
            <a:xfrm>
              <a:off x="15629652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31A6E02-0E65-7643-A083-661434CF48C6}"/>
                </a:ext>
              </a:extLst>
            </p:cNvPr>
            <p:cNvSpPr txBox="1"/>
            <p:nvPr/>
          </p:nvSpPr>
          <p:spPr>
            <a:xfrm>
              <a:off x="16694591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9538C95-744A-AC45-9A1A-0EAABEE9682F}"/>
                </a:ext>
              </a:extLst>
            </p:cNvPr>
            <p:cNvSpPr txBox="1"/>
            <p:nvPr/>
          </p:nvSpPr>
          <p:spPr>
            <a:xfrm>
              <a:off x="1775952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B33FCE8-AEBE-194E-8229-4400E19A1BAD}"/>
                </a:ext>
              </a:extLst>
            </p:cNvPr>
            <p:cNvSpPr txBox="1"/>
            <p:nvPr/>
          </p:nvSpPr>
          <p:spPr>
            <a:xfrm>
              <a:off x="18824468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A745019-4134-0640-AA0C-95B0E3AC09F0}"/>
                </a:ext>
              </a:extLst>
            </p:cNvPr>
            <p:cNvSpPr txBox="1"/>
            <p:nvPr/>
          </p:nvSpPr>
          <p:spPr>
            <a:xfrm>
              <a:off x="19889404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37CE725-FF54-F545-AAD3-C0113D907DAC}"/>
                </a:ext>
              </a:extLst>
            </p:cNvPr>
            <p:cNvSpPr txBox="1"/>
            <p:nvPr/>
          </p:nvSpPr>
          <p:spPr>
            <a:xfrm>
              <a:off x="21043307" y="5940954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748542A-EA65-BC49-83AD-7BAD72589387}"/>
                </a:ext>
              </a:extLst>
            </p:cNvPr>
            <p:cNvSpPr txBox="1"/>
            <p:nvPr/>
          </p:nvSpPr>
          <p:spPr>
            <a:xfrm>
              <a:off x="22108242" y="5940954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756428B-450A-E641-87EC-70CF5C48EE72}"/>
                </a:ext>
              </a:extLst>
            </p:cNvPr>
            <p:cNvSpPr txBox="1"/>
            <p:nvPr/>
          </p:nvSpPr>
          <p:spPr>
            <a:xfrm>
              <a:off x="14127097" y="5940954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48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F6F003B-591C-844F-B239-7A15CBC5BA42}"/>
                </a:ext>
              </a:extLst>
            </p:cNvPr>
            <p:cNvSpPr txBox="1"/>
            <p:nvPr/>
          </p:nvSpPr>
          <p:spPr>
            <a:xfrm>
              <a:off x="1571861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E4F3943-F19B-BF40-A9AA-BCA2C0388BD5}"/>
                </a:ext>
              </a:extLst>
            </p:cNvPr>
            <p:cNvSpPr txBox="1"/>
            <p:nvPr/>
          </p:nvSpPr>
          <p:spPr>
            <a:xfrm>
              <a:off x="16783557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3FEC8C2-FA17-4848-8BAA-055D6B71E875}"/>
                </a:ext>
              </a:extLst>
            </p:cNvPr>
            <p:cNvSpPr txBox="1"/>
            <p:nvPr/>
          </p:nvSpPr>
          <p:spPr>
            <a:xfrm>
              <a:off x="17848493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24A483-65E7-CA4D-BB4C-8E6ED01805A5}"/>
                </a:ext>
              </a:extLst>
            </p:cNvPr>
            <p:cNvSpPr txBox="1"/>
            <p:nvPr/>
          </p:nvSpPr>
          <p:spPr>
            <a:xfrm>
              <a:off x="18913432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B548CFC-2A87-FF40-971C-D70BC3FF6D24}"/>
                </a:ext>
              </a:extLst>
            </p:cNvPr>
            <p:cNvSpPr txBox="1"/>
            <p:nvPr/>
          </p:nvSpPr>
          <p:spPr>
            <a:xfrm>
              <a:off x="19978368" y="6818007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706C15D-4F12-7A46-AB2B-C1C8CB1584E6}"/>
                </a:ext>
              </a:extLst>
            </p:cNvPr>
            <p:cNvSpPr txBox="1"/>
            <p:nvPr/>
          </p:nvSpPr>
          <p:spPr>
            <a:xfrm>
              <a:off x="21043307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442C7C0-3AF1-5849-9AFB-7370A348E44B}"/>
                </a:ext>
              </a:extLst>
            </p:cNvPr>
            <p:cNvSpPr txBox="1"/>
            <p:nvPr/>
          </p:nvSpPr>
          <p:spPr>
            <a:xfrm>
              <a:off x="22108243" y="6818007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120ED83-8A65-4C49-83C8-7BAF73645A8E}"/>
                </a:ext>
              </a:extLst>
            </p:cNvPr>
            <p:cNvSpPr txBox="1"/>
            <p:nvPr/>
          </p:nvSpPr>
          <p:spPr>
            <a:xfrm>
              <a:off x="14127097" y="6818007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49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08E6A03-1984-3041-9F01-751C10557126}"/>
                </a:ext>
              </a:extLst>
            </p:cNvPr>
            <p:cNvSpPr txBox="1"/>
            <p:nvPr/>
          </p:nvSpPr>
          <p:spPr>
            <a:xfrm>
              <a:off x="1562965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7849959-6AF9-214B-9A0F-79EB32B2EBC4}"/>
                </a:ext>
              </a:extLst>
            </p:cNvPr>
            <p:cNvSpPr txBox="1"/>
            <p:nvPr/>
          </p:nvSpPr>
          <p:spPr>
            <a:xfrm>
              <a:off x="16694591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DBA34D7-0B05-1A4E-8B10-179FA332E8C7}"/>
                </a:ext>
              </a:extLst>
            </p:cNvPr>
            <p:cNvSpPr txBox="1"/>
            <p:nvPr/>
          </p:nvSpPr>
          <p:spPr>
            <a:xfrm>
              <a:off x="17759527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00F6E0E-3338-7C4A-8AB4-D026F8A60A9A}"/>
                </a:ext>
              </a:extLst>
            </p:cNvPr>
            <p:cNvSpPr txBox="1"/>
            <p:nvPr/>
          </p:nvSpPr>
          <p:spPr>
            <a:xfrm>
              <a:off x="1882446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FBBCF86-AD95-F544-ABE4-FA5C0F263C5D}"/>
                </a:ext>
              </a:extLst>
            </p:cNvPr>
            <p:cNvSpPr txBox="1"/>
            <p:nvPr/>
          </p:nvSpPr>
          <p:spPr>
            <a:xfrm>
              <a:off x="19889402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2B96296-D971-3B4F-8648-2422C2E35BAF}"/>
                </a:ext>
              </a:extLst>
            </p:cNvPr>
            <p:cNvSpPr txBox="1"/>
            <p:nvPr/>
          </p:nvSpPr>
          <p:spPr>
            <a:xfrm>
              <a:off x="20954340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3354BEF-F348-8E4F-9C1D-26E56B6315C9}"/>
                </a:ext>
              </a:extLst>
            </p:cNvPr>
            <p:cNvSpPr txBox="1"/>
            <p:nvPr/>
          </p:nvSpPr>
          <p:spPr>
            <a:xfrm>
              <a:off x="2201927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7FB3B86-6A99-8A46-9108-D6D5D9E560B0}"/>
                </a:ext>
              </a:extLst>
            </p:cNvPr>
            <p:cNvSpPr txBox="1"/>
            <p:nvPr/>
          </p:nvSpPr>
          <p:spPr>
            <a:xfrm>
              <a:off x="14127096" y="7695060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50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EDD8B88-066D-A44A-9249-5096242F0AC7}"/>
                </a:ext>
              </a:extLst>
            </p:cNvPr>
            <p:cNvSpPr txBox="1"/>
            <p:nvPr/>
          </p:nvSpPr>
          <p:spPr>
            <a:xfrm>
              <a:off x="1562965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BA60B2D5-EF94-2540-B0ED-65E274A930CD}"/>
                </a:ext>
              </a:extLst>
            </p:cNvPr>
            <p:cNvSpPr txBox="1"/>
            <p:nvPr/>
          </p:nvSpPr>
          <p:spPr>
            <a:xfrm>
              <a:off x="16694591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0E0B5DD5-4205-144D-9FA9-C280E6CBADD7}"/>
                </a:ext>
              </a:extLst>
            </p:cNvPr>
            <p:cNvSpPr txBox="1"/>
            <p:nvPr/>
          </p:nvSpPr>
          <p:spPr>
            <a:xfrm>
              <a:off x="1775952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9E89EA0C-07BA-4B4C-85DB-309C0D008E9A}"/>
                </a:ext>
              </a:extLst>
            </p:cNvPr>
            <p:cNvSpPr txBox="1"/>
            <p:nvPr/>
          </p:nvSpPr>
          <p:spPr>
            <a:xfrm>
              <a:off x="1882446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D7CF28C-417F-A74B-9582-E29A119081AA}"/>
                </a:ext>
              </a:extLst>
            </p:cNvPr>
            <p:cNvSpPr txBox="1"/>
            <p:nvPr/>
          </p:nvSpPr>
          <p:spPr>
            <a:xfrm>
              <a:off x="19889402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083CD3A-2DFF-E34D-9DA1-B846F9B0C915}"/>
                </a:ext>
              </a:extLst>
            </p:cNvPr>
            <p:cNvSpPr txBox="1"/>
            <p:nvPr/>
          </p:nvSpPr>
          <p:spPr>
            <a:xfrm>
              <a:off x="20954340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22BA5F1A-FE60-AA4D-BEDE-F34CC7EA4D4E}"/>
                </a:ext>
              </a:extLst>
            </p:cNvPr>
            <p:cNvSpPr txBox="1"/>
            <p:nvPr/>
          </p:nvSpPr>
          <p:spPr>
            <a:xfrm>
              <a:off x="22019276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15DD678-BF72-AE4F-AC80-B991C539BCBD}"/>
                </a:ext>
              </a:extLst>
            </p:cNvPr>
            <p:cNvSpPr txBox="1"/>
            <p:nvPr/>
          </p:nvSpPr>
          <p:spPr>
            <a:xfrm>
              <a:off x="14127097" y="8572113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51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6B52CE6-F6CF-FC4E-A539-E70E24578AEB}"/>
                </a:ext>
              </a:extLst>
            </p:cNvPr>
            <p:cNvSpPr txBox="1"/>
            <p:nvPr/>
          </p:nvSpPr>
          <p:spPr>
            <a:xfrm>
              <a:off x="1562965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D4DDDFD-3EF6-CD47-941F-7EF56351328A}"/>
                </a:ext>
              </a:extLst>
            </p:cNvPr>
            <p:cNvSpPr txBox="1"/>
            <p:nvPr/>
          </p:nvSpPr>
          <p:spPr>
            <a:xfrm>
              <a:off x="16694591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3D534CA-7892-B44E-BDD6-A76FC482D0AB}"/>
                </a:ext>
              </a:extLst>
            </p:cNvPr>
            <p:cNvSpPr txBox="1"/>
            <p:nvPr/>
          </p:nvSpPr>
          <p:spPr>
            <a:xfrm>
              <a:off x="1775952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CD9566DB-A27B-CA44-AEFC-E0139557CCC7}"/>
                </a:ext>
              </a:extLst>
            </p:cNvPr>
            <p:cNvSpPr txBox="1"/>
            <p:nvPr/>
          </p:nvSpPr>
          <p:spPr>
            <a:xfrm>
              <a:off x="1882446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ABA0EA8-3E3D-304E-A891-964FEBDE5ADD}"/>
                </a:ext>
              </a:extLst>
            </p:cNvPr>
            <p:cNvSpPr txBox="1"/>
            <p:nvPr/>
          </p:nvSpPr>
          <p:spPr>
            <a:xfrm>
              <a:off x="19889402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C1001912-4413-2944-B632-DF1F73494528}"/>
                </a:ext>
              </a:extLst>
            </p:cNvPr>
            <p:cNvSpPr txBox="1"/>
            <p:nvPr/>
          </p:nvSpPr>
          <p:spPr>
            <a:xfrm>
              <a:off x="20954340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AEE50ED-65C6-734F-BB17-5EBEEBBB640B}"/>
                </a:ext>
              </a:extLst>
            </p:cNvPr>
            <p:cNvSpPr txBox="1"/>
            <p:nvPr/>
          </p:nvSpPr>
          <p:spPr>
            <a:xfrm>
              <a:off x="22019276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940054F6-A02A-FC4F-9AE8-46CDCF87D1A9}"/>
                </a:ext>
              </a:extLst>
            </p:cNvPr>
            <p:cNvSpPr txBox="1"/>
            <p:nvPr/>
          </p:nvSpPr>
          <p:spPr>
            <a:xfrm>
              <a:off x="14127098" y="9449166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52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021C525-2EC1-704C-BC7E-1021418B6188}"/>
                </a:ext>
              </a:extLst>
            </p:cNvPr>
            <p:cNvCxnSpPr/>
            <p:nvPr/>
          </p:nvCxnSpPr>
          <p:spPr>
            <a:xfrm>
              <a:off x="13436600" y="5572465"/>
              <a:ext cx="93440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B01E94A8-8A57-AF41-BABB-1C0E0DB329CC}"/>
                </a:ext>
              </a:extLst>
            </p:cNvPr>
            <p:cNvSpPr txBox="1"/>
            <p:nvPr/>
          </p:nvSpPr>
          <p:spPr>
            <a:xfrm>
              <a:off x="15629652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3FFD2E6D-A857-2943-85C9-454BE4942BDD}"/>
                </a:ext>
              </a:extLst>
            </p:cNvPr>
            <p:cNvSpPr txBox="1"/>
            <p:nvPr/>
          </p:nvSpPr>
          <p:spPr>
            <a:xfrm>
              <a:off x="16783557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DF6A6A9-093C-CF4E-A0EC-E4C9A1E43D98}"/>
                </a:ext>
              </a:extLst>
            </p:cNvPr>
            <p:cNvSpPr txBox="1"/>
            <p:nvPr/>
          </p:nvSpPr>
          <p:spPr>
            <a:xfrm>
              <a:off x="17848493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01E1937-FBB4-8F47-83E0-69D93A03DF15}"/>
                </a:ext>
              </a:extLst>
            </p:cNvPr>
            <p:cNvSpPr txBox="1"/>
            <p:nvPr/>
          </p:nvSpPr>
          <p:spPr>
            <a:xfrm>
              <a:off x="1891343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B3D700B-0B9F-4C47-A21C-E788CC1FFE86}"/>
                </a:ext>
              </a:extLst>
            </p:cNvPr>
            <p:cNvSpPr txBox="1"/>
            <p:nvPr/>
          </p:nvSpPr>
          <p:spPr>
            <a:xfrm>
              <a:off x="19978369" y="10326219"/>
              <a:ext cx="36259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AC402DF-64D3-344E-8970-0DD5169F21DD}"/>
                </a:ext>
              </a:extLst>
            </p:cNvPr>
            <p:cNvSpPr txBox="1"/>
            <p:nvPr/>
          </p:nvSpPr>
          <p:spPr>
            <a:xfrm>
              <a:off x="21043306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FC410A6A-412F-274B-9B74-7BC1C4AB2AC2}"/>
                </a:ext>
              </a:extLst>
            </p:cNvPr>
            <p:cNvSpPr txBox="1"/>
            <p:nvPr/>
          </p:nvSpPr>
          <p:spPr>
            <a:xfrm>
              <a:off x="22108242" y="10326219"/>
              <a:ext cx="36260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5A3F8C9-1B09-8840-85A7-B4D006877AA8}"/>
                </a:ext>
              </a:extLst>
            </p:cNvPr>
            <p:cNvSpPr txBox="1"/>
            <p:nvPr/>
          </p:nvSpPr>
          <p:spPr>
            <a:xfrm>
              <a:off x="14127098" y="10326219"/>
              <a:ext cx="54053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01</a:t>
              </a:r>
            </a:p>
          </p:txBody>
        </p:sp>
      </p:grp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7F3A45E8-4E84-AD47-A363-9EAACE8CEAA0}"/>
              </a:ext>
            </a:extLst>
          </p:cNvPr>
          <p:cNvSpPr/>
          <p:nvPr/>
        </p:nvSpPr>
        <p:spPr>
          <a:xfrm>
            <a:off x="9786297" y="1051560"/>
            <a:ext cx="54864" cy="1161288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7F24F3-0A74-C542-91DA-9944E1870B13}"/>
              </a:ext>
            </a:extLst>
          </p:cNvPr>
          <p:cNvGrpSpPr/>
          <p:nvPr/>
        </p:nvGrpSpPr>
        <p:grpSpPr>
          <a:xfrm>
            <a:off x="1857759" y="1208204"/>
            <a:ext cx="10662946" cy="1238163"/>
            <a:chOff x="1857759" y="1208204"/>
            <a:chExt cx="10662946" cy="1238163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41E0FBFA-83FF-0D42-890E-2B94D470452C}"/>
                </a:ext>
              </a:extLst>
            </p:cNvPr>
            <p:cNvSpPr/>
            <p:nvPr/>
          </p:nvSpPr>
          <p:spPr>
            <a:xfrm>
              <a:off x="9701201" y="1711710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4F4527E-D73C-8840-94F7-2C732BC55564}"/>
                </a:ext>
              </a:extLst>
            </p:cNvPr>
            <p:cNvSpPr/>
            <p:nvPr/>
          </p:nvSpPr>
          <p:spPr>
            <a:xfrm>
              <a:off x="1857759" y="1208204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Subtitle 2">
              <a:extLst>
                <a:ext uri="{FF2B5EF4-FFF2-40B4-BE49-F238E27FC236}">
                  <a16:creationId xmlns:a16="http://schemas.microsoft.com/office/drawing/2014/main" id="{ABA3722E-7074-A44E-96D6-F4DB01EF97E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276026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E6B0A59-991A-9545-9260-6682EC11F94A}"/>
                </a:ext>
              </a:extLst>
            </p:cNvPr>
            <p:cNvSpPr txBox="1"/>
            <p:nvPr/>
          </p:nvSpPr>
          <p:spPr>
            <a:xfrm>
              <a:off x="10366655" y="127040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WEDNESDAY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8A0247-BEDE-7F47-ACFB-2C6632B676F4}"/>
              </a:ext>
            </a:extLst>
          </p:cNvPr>
          <p:cNvGrpSpPr/>
          <p:nvPr/>
        </p:nvGrpSpPr>
        <p:grpSpPr>
          <a:xfrm>
            <a:off x="1857759" y="3220490"/>
            <a:ext cx="10662946" cy="1238163"/>
            <a:chOff x="1857759" y="3220490"/>
            <a:chExt cx="10662946" cy="1238163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755F15AF-FC75-F746-B21D-D94A27FF7B43}"/>
                </a:ext>
              </a:extLst>
            </p:cNvPr>
            <p:cNvSpPr/>
            <p:nvPr/>
          </p:nvSpPr>
          <p:spPr>
            <a:xfrm>
              <a:off x="9701201" y="3723996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25D2B199-D292-094B-81B1-1159A9C2C950}"/>
                </a:ext>
              </a:extLst>
            </p:cNvPr>
            <p:cNvSpPr/>
            <p:nvPr/>
          </p:nvSpPr>
          <p:spPr>
            <a:xfrm>
              <a:off x="1857759" y="3220490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8" name="Subtitle 2">
              <a:extLst>
                <a:ext uri="{FF2B5EF4-FFF2-40B4-BE49-F238E27FC236}">
                  <a16:creationId xmlns:a16="http://schemas.microsoft.com/office/drawing/2014/main" id="{E2B22ACF-3CE3-4445-84D9-F20DFADE4660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3288311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0F5E102-D76E-B64A-A41B-7F18FAE648D0}"/>
                </a:ext>
              </a:extLst>
            </p:cNvPr>
            <p:cNvSpPr txBox="1"/>
            <p:nvPr/>
          </p:nvSpPr>
          <p:spPr>
            <a:xfrm>
              <a:off x="10366655" y="3283007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FRIDAY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E09ADA-65CB-D749-B73A-87B888224F3C}"/>
              </a:ext>
            </a:extLst>
          </p:cNvPr>
          <p:cNvGrpSpPr/>
          <p:nvPr/>
        </p:nvGrpSpPr>
        <p:grpSpPr>
          <a:xfrm>
            <a:off x="1857759" y="5232776"/>
            <a:ext cx="10662946" cy="1238163"/>
            <a:chOff x="1857759" y="5232776"/>
            <a:chExt cx="10662946" cy="1238163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A478C8BD-DECC-4545-9013-56E4FA2B86D2}"/>
                </a:ext>
              </a:extLst>
            </p:cNvPr>
            <p:cNvSpPr/>
            <p:nvPr/>
          </p:nvSpPr>
          <p:spPr>
            <a:xfrm>
              <a:off x="9701201" y="5736282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83E6F839-391A-6F4F-ABF6-EF8D14E18A2F}"/>
                </a:ext>
              </a:extLst>
            </p:cNvPr>
            <p:cNvSpPr/>
            <p:nvPr/>
          </p:nvSpPr>
          <p:spPr>
            <a:xfrm>
              <a:off x="1857759" y="5232776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Subtitle 2">
              <a:extLst>
                <a:ext uri="{FF2B5EF4-FFF2-40B4-BE49-F238E27FC236}">
                  <a16:creationId xmlns:a16="http://schemas.microsoft.com/office/drawing/2014/main" id="{AEF4F967-CA74-BD45-84E9-B39DE689AC9D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5300597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9857FBF-8C81-854E-97EF-AB655C812853}"/>
                </a:ext>
              </a:extLst>
            </p:cNvPr>
            <p:cNvSpPr txBox="1"/>
            <p:nvPr/>
          </p:nvSpPr>
          <p:spPr>
            <a:xfrm>
              <a:off x="10366655" y="5295293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MONDAY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910760F-DC4A-4B49-BE7E-F4D38065BD7E}"/>
              </a:ext>
            </a:extLst>
          </p:cNvPr>
          <p:cNvGrpSpPr/>
          <p:nvPr/>
        </p:nvGrpSpPr>
        <p:grpSpPr>
          <a:xfrm>
            <a:off x="1857759" y="7245062"/>
            <a:ext cx="10662946" cy="1238163"/>
            <a:chOff x="1857759" y="7245062"/>
            <a:chExt cx="10662946" cy="1238163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BC5F97ED-C68A-7249-8CED-B2A5C87F1007}"/>
                </a:ext>
              </a:extLst>
            </p:cNvPr>
            <p:cNvSpPr/>
            <p:nvPr/>
          </p:nvSpPr>
          <p:spPr>
            <a:xfrm>
              <a:off x="9701201" y="7745653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75EF9D9-122E-7B4B-9F84-9DB03802E965}"/>
                </a:ext>
              </a:extLst>
            </p:cNvPr>
            <p:cNvSpPr/>
            <p:nvPr/>
          </p:nvSpPr>
          <p:spPr>
            <a:xfrm>
              <a:off x="1857759" y="7245062"/>
              <a:ext cx="7403043" cy="12381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0" name="Subtitle 2">
              <a:extLst>
                <a:ext uri="{FF2B5EF4-FFF2-40B4-BE49-F238E27FC236}">
                  <a16:creationId xmlns:a16="http://schemas.microsoft.com/office/drawing/2014/main" id="{90BEDE1F-98E1-774B-9CDE-7CD9EFF0990B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73099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6438B227-D152-1C49-AE7B-FE975A36E42B}"/>
                </a:ext>
              </a:extLst>
            </p:cNvPr>
            <p:cNvSpPr txBox="1"/>
            <p:nvPr/>
          </p:nvSpPr>
          <p:spPr>
            <a:xfrm>
              <a:off x="10366655" y="730466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19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D65708-39E1-334D-A31F-0C6E2203051F}"/>
              </a:ext>
            </a:extLst>
          </p:cNvPr>
          <p:cNvGrpSpPr/>
          <p:nvPr/>
        </p:nvGrpSpPr>
        <p:grpSpPr>
          <a:xfrm>
            <a:off x="1857759" y="9257348"/>
            <a:ext cx="10662946" cy="1238163"/>
            <a:chOff x="1857759" y="9257348"/>
            <a:chExt cx="10662946" cy="1238163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8C7A529-1586-4F42-AAB9-6DC6FEF8550B}"/>
                </a:ext>
              </a:extLst>
            </p:cNvPr>
            <p:cNvSpPr/>
            <p:nvPr/>
          </p:nvSpPr>
          <p:spPr>
            <a:xfrm>
              <a:off x="9701201" y="976085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73A9276-D1CC-4B4F-887C-797D3568530D}"/>
                </a:ext>
              </a:extLst>
            </p:cNvPr>
            <p:cNvSpPr/>
            <p:nvPr/>
          </p:nvSpPr>
          <p:spPr>
            <a:xfrm>
              <a:off x="1857759" y="9257348"/>
              <a:ext cx="7403043" cy="12381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Subtitle 2">
              <a:extLst>
                <a:ext uri="{FF2B5EF4-FFF2-40B4-BE49-F238E27FC236}">
                  <a16:creationId xmlns:a16="http://schemas.microsoft.com/office/drawing/2014/main" id="{355A6F07-00DC-8347-8FEB-F65C5CD7C023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9325169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0081DE70-A635-FE41-95E8-1E0D79FEEECB}"/>
                </a:ext>
              </a:extLst>
            </p:cNvPr>
            <p:cNvSpPr txBox="1"/>
            <p:nvPr/>
          </p:nvSpPr>
          <p:spPr>
            <a:xfrm>
              <a:off x="10366655" y="9319868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TUESDAY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26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8C0FE3-0D29-C747-81A5-36EAEE96D8C5}"/>
              </a:ext>
            </a:extLst>
          </p:cNvPr>
          <p:cNvGrpSpPr/>
          <p:nvPr/>
        </p:nvGrpSpPr>
        <p:grpSpPr>
          <a:xfrm>
            <a:off x="1857759" y="11269633"/>
            <a:ext cx="10662946" cy="1238163"/>
            <a:chOff x="1857759" y="11269633"/>
            <a:chExt cx="10662946" cy="1238163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6A336C6-45B5-1C44-8E4A-E91AC071EFD0}"/>
                </a:ext>
              </a:extLst>
            </p:cNvPr>
            <p:cNvSpPr/>
            <p:nvPr/>
          </p:nvSpPr>
          <p:spPr>
            <a:xfrm>
              <a:off x="9701201" y="11771294"/>
              <a:ext cx="231152" cy="231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FE7EA2-074B-2645-882D-26886637CBE9}"/>
                </a:ext>
              </a:extLst>
            </p:cNvPr>
            <p:cNvSpPr/>
            <p:nvPr/>
          </p:nvSpPr>
          <p:spPr>
            <a:xfrm>
              <a:off x="1857759" y="11269633"/>
              <a:ext cx="7403043" cy="12381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2" name="Subtitle 2">
              <a:extLst>
                <a:ext uri="{FF2B5EF4-FFF2-40B4-BE49-F238E27FC236}">
                  <a16:creationId xmlns:a16="http://schemas.microsoft.com/office/drawing/2014/main" id="{E51AB56A-88DC-0B47-ABBF-8BD7BD36D059}"/>
                </a:ext>
              </a:extLst>
            </p:cNvPr>
            <p:cNvSpPr txBox="1">
              <a:spLocks/>
            </p:cNvSpPr>
            <p:nvPr/>
          </p:nvSpPr>
          <p:spPr>
            <a:xfrm>
              <a:off x="2139448" y="11337455"/>
              <a:ext cx="683966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A4585A44-7DD2-9B40-AB80-DBB2BFCF57E6}"/>
                </a:ext>
              </a:extLst>
            </p:cNvPr>
            <p:cNvSpPr txBox="1"/>
            <p:nvPr/>
          </p:nvSpPr>
          <p:spPr>
            <a:xfrm>
              <a:off x="10366655" y="11337195"/>
              <a:ext cx="2154050" cy="11131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400" b="1" dirty="0">
                  <a:latin typeface="Poppins" pitchFamily="2" charset="77"/>
                  <a:cs typeface="Poppins" pitchFamily="2" charset="77"/>
                </a:rPr>
                <a:t>THURSDAY</a:t>
              </a:r>
            </a:p>
            <a:p>
              <a:pPr>
                <a:lnSpc>
                  <a:spcPts val="4000"/>
                </a:lnSpc>
              </a:pPr>
              <a:r>
                <a:rPr lang="en-US" sz="3200" b="1" dirty="0">
                  <a:latin typeface="Poppins" pitchFamily="2" charset="77"/>
                  <a:cs typeface="Poppins" pitchFamily="2" charset="7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0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Placeholder 117">
            <a:extLst>
              <a:ext uri="{FF2B5EF4-FFF2-40B4-BE49-F238E27FC236}">
                <a16:creationId xmlns:a16="http://schemas.microsoft.com/office/drawing/2014/main" id="{A6C6FA90-E0E7-C544-92E2-4130D1C19C7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4572000"/>
          </a:xfrm>
        </p:spPr>
      </p:pic>
      <p:pic>
        <p:nvPicPr>
          <p:cNvPr id="124" name="Picture Placeholder 123">
            <a:extLst>
              <a:ext uri="{FF2B5EF4-FFF2-40B4-BE49-F238E27FC236}">
                <a16:creationId xmlns:a16="http://schemas.microsoft.com/office/drawing/2014/main" id="{9284405F-93EA-9448-9316-1B3A74CCF4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6" name="Picture Placeholder 125">
            <a:extLst>
              <a:ext uri="{FF2B5EF4-FFF2-40B4-BE49-F238E27FC236}">
                <a16:creationId xmlns:a16="http://schemas.microsoft.com/office/drawing/2014/main" id="{F831B90C-CF5C-AB4D-9AD3-C21860F6AF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9601200"/>
            <a:ext cx="4544695" cy="3352800"/>
          </a:xfr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5A3EEC0C-927B-734A-9D38-7B412AE8CC60}"/>
              </a:ext>
            </a:extLst>
          </p:cNvPr>
          <p:cNvSpPr txBox="1"/>
          <p:nvPr/>
        </p:nvSpPr>
        <p:spPr>
          <a:xfrm>
            <a:off x="1520825" y="612372"/>
            <a:ext cx="59105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569100-997B-8D48-9534-6D9CA5DDC0A6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0A76861-ED39-0A4D-A668-A6B6A37E4B07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3D8DAC4-5847-6049-9484-36CC9BFCE0C4}"/>
                </a:ext>
              </a:extLst>
            </p:cNvPr>
            <p:cNvSpPr txBox="1"/>
            <p:nvPr/>
          </p:nvSpPr>
          <p:spPr>
            <a:xfrm>
              <a:off x="159057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9E4B7F7-079A-0248-93A3-8E281C57E939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8317F25-3D4A-304C-B5AD-C5BB79B85650}"/>
                </a:ext>
              </a:extLst>
            </p:cNvPr>
            <p:cNvSpPr txBox="1"/>
            <p:nvPr/>
          </p:nvSpPr>
          <p:spPr>
            <a:xfrm>
              <a:off x="383199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0CF5EA2-2532-EC41-9366-797CE15B01B4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7B2F460-8055-B94A-910C-F48490A88A00}"/>
                </a:ext>
              </a:extLst>
            </p:cNvPr>
            <p:cNvSpPr txBox="1"/>
            <p:nvPr/>
          </p:nvSpPr>
          <p:spPr>
            <a:xfrm>
              <a:off x="607340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232B0F3-89F2-9948-83FA-2196CB015D69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C0B8370-77A5-0C4D-9B50-02B3D8E3752C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D39B1A0-7283-C346-B921-E38B606724A1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5CC5F8-0A50-E84C-BD6B-BEE40A2D928E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F0594FB-B568-FB4C-9CFA-499164627FF2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47E2ABB-0D00-0E43-9FA3-96C974C05F6D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6ECB7D1-1C5D-9041-8B24-C201336FB986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D939182-28DC-6D4B-A0F4-C813761C2310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A31071D-1813-344B-9141-F4EEDD016507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22FDD5-E888-2A40-8BB5-7EC0F8D7524E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C12878-6CF2-BE4E-BA0B-F53B8F5A2A53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494A7F4-4748-3740-ADE3-759403D190D9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052FFD6-4CF5-B743-A19D-8E61B5AFA511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C0E154B-AA31-F140-8722-18D9F5DED491}"/>
                </a:ext>
              </a:extLst>
            </p:cNvPr>
            <p:cNvSpPr txBox="1"/>
            <p:nvPr/>
          </p:nvSpPr>
          <p:spPr>
            <a:xfrm>
              <a:off x="607340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8D99BDD-54FA-3446-9EF7-19FEBBFDA679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1DB687B-25DA-2248-B41B-89B3E76575B0}"/>
                </a:ext>
              </a:extLst>
            </p:cNvPr>
            <p:cNvSpPr txBox="1"/>
            <p:nvPr/>
          </p:nvSpPr>
          <p:spPr>
            <a:xfrm>
              <a:off x="831482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2635243-7C48-7F41-AE8C-B4E487BF5541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64B17C6-4A8A-044E-8E3A-D4FDC68FE4AA}"/>
                </a:ext>
              </a:extLst>
            </p:cNvPr>
            <p:cNvSpPr txBox="1"/>
            <p:nvPr/>
          </p:nvSpPr>
          <p:spPr>
            <a:xfrm>
              <a:off x="1055623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1600C4F-1EEA-144D-8411-31C5D7863ED8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439B4F55-A598-F845-B324-3DD2E95B57C5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ABBEBFD-4DFF-C943-9020-F29C0CCE55B3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F0C04C12-9617-244B-BEDE-379AD0FE6F51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797FDBD-55E5-C14F-9355-339D1B47F84F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83CF8DB-0F9B-AF4D-8B04-80F80E4E9E4E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F895523-2414-C64A-A0D7-7F5FF9D9C08D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9DCF839-01D6-4B43-87AC-402061A9BEE9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2052A2BA-AB87-2042-8B1A-FC7F8CB905E2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B5DBA4B-5091-4C40-8FB2-53C9D35D090D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F11F1C2-AADB-8D44-BD92-E12A99C8B401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E35689B-EC3B-0642-A9EB-BAF6ED5A65EF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D7975B5-70A9-2D42-9CE1-4F8A24F5D2B3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4B5BA5F-7C3B-6B49-9D28-83429153C790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F3893A7-71BC-C749-9D19-EDE6BE7A6F5D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237691FD-AABC-C446-B7FF-CF9F5C7087C0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0AEA7EEB-AE1D-9E4E-A007-723F766AE3C1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8DCDB0F4-5F46-A64A-BD5E-D4FB0D5BCAFB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BAAA013-8016-EA4F-BAFC-C0B2DAF7A5E5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54463E52-84F7-1044-80DA-CC8902BF41F4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A9D95D5-9F25-6140-890C-2845E5E358FB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C9FF33DC-1442-FE47-BDBF-2100E9A92C68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D00647E5-3E24-1346-863D-332F084690A3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DE4947E-20F5-8042-A887-3B977CB3D8E6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F7C6E7F-FE74-A644-9730-30EB8632B4CE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07BC0F20-A273-C94E-A9AD-4BA76D7E45D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3A30216-FC45-C345-8804-A89D4583C31B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F260D6F1-91B4-A441-83B2-C4A9EF39FE15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466C5BE7-66FA-2D4B-BFBD-55CFE63257FD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D669277-ED4C-E94F-B3D2-6CD3B14EE833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39381AD-770A-3449-8276-9B688C7F4850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472CD8A-7B85-964A-B5AA-949742B9ACDF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388C24E-0559-2E40-B19D-01D31B65A62E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F97DF61C-A370-DF47-BD88-89269CE4EB2E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7A3BC75-25A2-7547-BF04-1C4B0CB5624D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EB8F6C09-8E7D-D84C-83C7-B70DE3B34630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5EAC5E37-F85D-6843-96E3-BD69257BE2CE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2E060B9-97AD-3C42-A1EE-675F808F3D57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8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39046E0-20CB-B74D-B200-7302B70DF2DC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6E055E7C-4447-E04E-9235-5F612F14F6C9}"/>
                </a:ext>
              </a:extLst>
            </p:cNvPr>
            <p:cNvSpPr txBox="1"/>
            <p:nvPr/>
          </p:nvSpPr>
          <p:spPr>
            <a:xfrm>
              <a:off x="831482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03B4E40A-613E-9D4A-BB10-22B157EC19D4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18EBC34-97D9-0344-AC9E-700C5B50A419}"/>
                </a:ext>
              </a:extLst>
            </p:cNvPr>
            <p:cNvSpPr txBox="1"/>
            <p:nvPr/>
          </p:nvSpPr>
          <p:spPr>
            <a:xfrm>
              <a:off x="1055623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65431D7E-2632-9D4C-A4EC-1A7833D15C84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DE608751-B082-504B-A394-284838D47D70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804B5A6C-973B-5943-BDE6-69F4D4A197ED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0C73950B-2735-EC46-A08C-39588856AAAC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44511CA3-C578-4149-968A-1F8499E89B18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37C4325-AA2F-4F48-891A-F1B4D50CC827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D7517D1-FCE8-6D41-A9D1-4C36EE6006D2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665E47A-90EF-E843-9778-5302DB008BB1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78CFF08E-BDAD-9643-957D-1215BEBF9A74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2FD40E3B-6F18-CB44-8047-E0F92031C9B5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0458EFA0-A3C4-EA4E-AD4B-5A382A5949AD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095B365-789C-6541-9A5A-ADE007CA8DD6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0C91E2F-38A2-A446-883F-9B5E137C852C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CCE77A8-6C12-C946-BB1B-2C8AFCE53F27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CB879067-B8B9-B341-AD0A-23CDD1C8A78F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CA3B16C1-D19B-F448-9F63-F43DC8CDBA40}"/>
                </a:ext>
              </a:extLst>
            </p:cNvPr>
            <p:cNvSpPr txBox="1"/>
            <p:nvPr/>
          </p:nvSpPr>
          <p:spPr>
            <a:xfrm>
              <a:off x="12797651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903E46A9-23C7-9A49-BC9C-F258B92791BD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C08AEA8-8A40-7049-B444-EB6F8940B468}"/>
                </a:ext>
              </a:extLst>
            </p:cNvPr>
            <p:cNvSpPr txBox="1"/>
            <p:nvPr/>
          </p:nvSpPr>
          <p:spPr>
            <a:xfrm>
              <a:off x="1503906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16B5B8C-20BC-6248-9DC6-7FFA3D748691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69E0711C-B0E7-1D42-A511-1F2AE8FD898E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8F7BDBFB-0BC4-9840-A2C2-D73F140AD00E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FDA6451F-3B2A-C448-8E98-A9BAE0487083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9CE57131-7AA6-2D41-8BB2-40893112CB98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9B70DF79-BDD7-A541-AD7E-8B8747475CBD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5886F567-3DD3-014F-B0FA-AADC943C2EDC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B06B619-48FC-9F4A-9226-743EDC0F2FC4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C1CF7858-DCCB-9647-991C-69C410C4236B}"/>
                </a:ext>
              </a:extLst>
            </p:cNvPr>
            <p:cNvGrpSpPr/>
            <p:nvPr/>
          </p:nvGrpSpPr>
          <p:grpSpPr>
            <a:xfrm>
              <a:off x="3762240" y="3737045"/>
              <a:ext cx="4482830" cy="715589"/>
              <a:chOff x="3762240" y="5389463"/>
              <a:chExt cx="4482830" cy="715589"/>
            </a:xfrm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FA7E2F7E-A259-D046-AE3B-75046C904A5B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306" name="Subtitle 2">
                <a:extLst>
                  <a:ext uri="{FF2B5EF4-FFF2-40B4-BE49-F238E27FC236}">
                    <a16:creationId xmlns:a16="http://schemas.microsoft.com/office/drawing/2014/main" id="{47635D57-A9D0-6E49-B3CB-9C9C70EC0E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49038EFA-5EE9-C343-90A9-B6908CC392A5}"/>
                </a:ext>
              </a:extLst>
            </p:cNvPr>
            <p:cNvGrpSpPr/>
            <p:nvPr/>
          </p:nvGrpSpPr>
          <p:grpSpPr>
            <a:xfrm>
              <a:off x="8260100" y="7040652"/>
              <a:ext cx="2226385" cy="715589"/>
              <a:chOff x="3762240" y="5389463"/>
              <a:chExt cx="2226385" cy="715589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498F9AB7-ED5F-564A-A4E6-459DEFAC8B0F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309" name="Subtitle 2">
                <a:extLst>
                  <a:ext uri="{FF2B5EF4-FFF2-40B4-BE49-F238E27FC236}">
                    <a16:creationId xmlns:a16="http://schemas.microsoft.com/office/drawing/2014/main" id="{46BBF87A-949E-FC46-B8FC-208D7628E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3EDE8413-8490-2D4F-8C09-F6204BDE696E}"/>
                </a:ext>
              </a:extLst>
            </p:cNvPr>
            <p:cNvGrpSpPr/>
            <p:nvPr/>
          </p:nvGrpSpPr>
          <p:grpSpPr>
            <a:xfrm>
              <a:off x="12735414" y="8692455"/>
              <a:ext cx="2226385" cy="715589"/>
              <a:chOff x="3762240" y="5389463"/>
              <a:chExt cx="2226385" cy="715589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232A19AE-5A79-CA47-A22E-E162B8B6A029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312" name="Subtitle 2">
                <a:extLst>
                  <a:ext uri="{FF2B5EF4-FFF2-40B4-BE49-F238E27FC236}">
                    <a16:creationId xmlns:a16="http://schemas.microsoft.com/office/drawing/2014/main" id="{72F79471-CD7E-894F-8480-27CC0E87D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7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CF7EAEC-D409-7242-8AE0-7A43A5E0E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61136"/>
              </p:ext>
            </p:extLst>
          </p:nvPr>
        </p:nvGraphicFramePr>
        <p:xfrm>
          <a:off x="11087098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84A99957-7BC0-974F-8CC0-DD3611E4C0B8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E01C51-A2E5-654A-A574-B0F465D3AF13}"/>
              </a:ext>
            </a:extLst>
          </p:cNvPr>
          <p:cNvSpPr txBox="1"/>
          <p:nvPr/>
        </p:nvSpPr>
        <p:spPr>
          <a:xfrm>
            <a:off x="15020954" y="2402036"/>
            <a:ext cx="3902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DC829B24-B847-F840-83C9-0A6667ADF46C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C1E1D77B-46E8-2A41-8B73-BC0A67905E60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67" name="Diamond 66">
            <a:extLst>
              <a:ext uri="{FF2B5EF4-FFF2-40B4-BE49-F238E27FC236}">
                <a16:creationId xmlns:a16="http://schemas.microsoft.com/office/drawing/2014/main" id="{19CDAD65-A4F0-5548-B516-EE8B6C474F5A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68" name="Diamond 67">
            <a:extLst>
              <a:ext uri="{FF2B5EF4-FFF2-40B4-BE49-F238E27FC236}">
                <a16:creationId xmlns:a16="http://schemas.microsoft.com/office/drawing/2014/main" id="{7E35C66B-C766-5E44-9755-7E35949B34E5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3AD645D-D104-6B43-A8E1-5FE62B9CCEE3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id="{6BDB8CE5-8529-CB43-A4FC-D9B334A1BD98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1" name="Diamond 70">
              <a:extLst>
                <a:ext uri="{FF2B5EF4-FFF2-40B4-BE49-F238E27FC236}">
                  <a16:creationId xmlns:a16="http://schemas.microsoft.com/office/drawing/2014/main" id="{19CAC133-458A-5A45-9E98-441FCBAC73E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2" name="Diamond 71">
              <a:extLst>
                <a:ext uri="{FF2B5EF4-FFF2-40B4-BE49-F238E27FC236}">
                  <a16:creationId xmlns:a16="http://schemas.microsoft.com/office/drawing/2014/main" id="{9A0E2203-D982-9D43-899A-ECBF03D584A8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3" name="Diamond 72">
              <a:extLst>
                <a:ext uri="{FF2B5EF4-FFF2-40B4-BE49-F238E27FC236}">
                  <a16:creationId xmlns:a16="http://schemas.microsoft.com/office/drawing/2014/main" id="{30D72E7D-5958-3648-AEB5-5AC404AFCA37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4" name="Diamond 73">
              <a:extLst>
                <a:ext uri="{FF2B5EF4-FFF2-40B4-BE49-F238E27FC236}">
                  <a16:creationId xmlns:a16="http://schemas.microsoft.com/office/drawing/2014/main" id="{AB3BD262-494F-D441-BB7A-5363E953E9E3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5" name="Diamond 74">
              <a:extLst>
                <a:ext uri="{FF2B5EF4-FFF2-40B4-BE49-F238E27FC236}">
                  <a16:creationId xmlns:a16="http://schemas.microsoft.com/office/drawing/2014/main" id="{43B029B8-8E74-FD4A-94FE-4DB9B3E5D1A3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7882F2EF-DBBC-9C45-8FA2-FB8AD8DB518F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7" name="Subtitle 2">
              <a:extLst>
                <a:ext uri="{FF2B5EF4-FFF2-40B4-BE49-F238E27FC236}">
                  <a16:creationId xmlns:a16="http://schemas.microsoft.com/office/drawing/2014/main" id="{60396AB0-6285-8C4D-BF5C-EE6353BE6A2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78" name="Subtitle 2">
              <a:extLst>
                <a:ext uri="{FF2B5EF4-FFF2-40B4-BE49-F238E27FC236}">
                  <a16:creationId xmlns:a16="http://schemas.microsoft.com/office/drawing/2014/main" id="{3A28FAB1-D075-914C-845B-C911A69422C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79" name="Subtitle 2">
              <a:extLst>
                <a:ext uri="{FF2B5EF4-FFF2-40B4-BE49-F238E27FC236}">
                  <a16:creationId xmlns:a16="http://schemas.microsoft.com/office/drawing/2014/main" id="{35BDA5D8-C687-E247-8CC3-9FB60C019DD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0" name="Subtitle 2">
              <a:extLst>
                <a:ext uri="{FF2B5EF4-FFF2-40B4-BE49-F238E27FC236}">
                  <a16:creationId xmlns:a16="http://schemas.microsoft.com/office/drawing/2014/main" id="{F29CC5F9-1385-A047-A272-C253050B59B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1" name="Subtitle 2">
              <a:extLst>
                <a:ext uri="{FF2B5EF4-FFF2-40B4-BE49-F238E27FC236}">
                  <a16:creationId xmlns:a16="http://schemas.microsoft.com/office/drawing/2014/main" id="{4075FBD7-AA7D-1C4C-BA83-89B5BC94227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2" name="Subtitle 2">
              <a:extLst>
                <a:ext uri="{FF2B5EF4-FFF2-40B4-BE49-F238E27FC236}">
                  <a16:creationId xmlns:a16="http://schemas.microsoft.com/office/drawing/2014/main" id="{8256D7FA-529F-6443-AE69-EDADC5AB7AB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3" name="Subtitle 2">
              <a:extLst>
                <a:ext uri="{FF2B5EF4-FFF2-40B4-BE49-F238E27FC236}">
                  <a16:creationId xmlns:a16="http://schemas.microsoft.com/office/drawing/2014/main" id="{377EE09E-A19E-664D-B9AA-9F2C446C684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96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 animBg="1"/>
      <p:bldP spid="45" grpId="0" animBg="1"/>
      <p:bldP spid="67" grpId="0" animBg="1"/>
      <p:bldP spid="6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E895309-699B-414C-8064-DCC9B2DC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70113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49E1800-BB84-0D4F-B4A7-E23006480CD9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2961A-BDC0-404C-9A97-0C0E56983772}"/>
              </a:ext>
            </a:extLst>
          </p:cNvPr>
          <p:cNvSpPr txBox="1"/>
          <p:nvPr/>
        </p:nvSpPr>
        <p:spPr>
          <a:xfrm>
            <a:off x="14892715" y="2402036"/>
            <a:ext cx="4158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30DB387A-E277-7146-9862-123CA7D43FBD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77083E53-45F0-4145-808B-8ECB2215F009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B5ADA027-C1EF-794D-9DA1-D5F89B031965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267A223B-7E41-AC48-95FD-70A6A4E50DD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27A7A6-8DB1-5642-A969-6E53B2272D7E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95CF1128-1E72-9A4A-8188-5FCE45782971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DD6F9C9E-5661-C04A-A863-C9201D7B454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79792E51-616D-EF4C-B5C0-B3F7E8EAF589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F4B47D82-A78D-8E41-868B-4181D153CD5C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11995857-B159-6846-AC8A-02788762F715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01F18F63-BE20-5144-876F-91CB164352C9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7B448FB1-65BF-C747-A696-0381FE76AB87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4F34561D-0D5D-3248-A4F5-5FCDF6F046B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38D3DEDE-89CE-6641-8C37-4F3B3E1B1A9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CF1988FA-5B4D-B649-BFCA-56E899517BF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3BB63B18-D49D-1943-9A47-34B4A7B665E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0ADC3E45-A8BA-C54C-8976-C2B1BF43052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EF789E1B-A128-CB44-B8D3-1CB3571498E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78358B9B-0DF6-5C49-B5ED-052F4829F9F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8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E895309-699B-414C-8064-DCC9B2DC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3318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49E1800-BB84-0D4F-B4A7-E23006480CD9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2961A-BDC0-404C-9A97-0C0E56983772}"/>
              </a:ext>
            </a:extLst>
          </p:cNvPr>
          <p:cNvSpPr txBox="1"/>
          <p:nvPr/>
        </p:nvSpPr>
        <p:spPr>
          <a:xfrm>
            <a:off x="15416896" y="2402036"/>
            <a:ext cx="3110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MARCH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30DB387A-E277-7146-9862-123CA7D43FBD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77083E53-45F0-4145-808B-8ECB2215F009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B5ADA027-C1EF-794D-9DA1-D5F89B031965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267A223B-7E41-AC48-95FD-70A6A4E50DD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27A7A6-8DB1-5642-A969-6E53B2272D7E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95CF1128-1E72-9A4A-8188-5FCE45782971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DD6F9C9E-5661-C04A-A863-C9201D7B454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79792E51-616D-EF4C-B5C0-B3F7E8EAF589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F4B47D82-A78D-8E41-868B-4181D153CD5C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11995857-B159-6846-AC8A-02788762F715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01F18F63-BE20-5144-876F-91CB164352C9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7B448FB1-65BF-C747-A696-0381FE76AB87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4F34561D-0D5D-3248-A4F5-5FCDF6F046B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38D3DEDE-89CE-6641-8C37-4F3B3E1B1A9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CF1988FA-5B4D-B649-BFCA-56E899517BF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3BB63B18-D49D-1943-9A47-34B4A7B665E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0ADC3E45-A8BA-C54C-8976-C2B1BF43052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EF789E1B-A128-CB44-B8D3-1CB3571498E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78358B9B-0DF6-5C49-B5ED-052F4829F9F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18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0A31B5-4290-C045-8782-C58B0311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41604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A26D0F2-D1A4-C24B-B674-9197D1C6A4D4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1711B7-794F-E243-AD5F-6B318BB48761}"/>
              </a:ext>
            </a:extLst>
          </p:cNvPr>
          <p:cNvSpPr txBox="1"/>
          <p:nvPr/>
        </p:nvSpPr>
        <p:spPr>
          <a:xfrm>
            <a:off x="15807227" y="2402036"/>
            <a:ext cx="2329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APRIL</a:t>
            </a:r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2A0AE2F0-608F-964F-BABA-FB1AD0947DAF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BD28248A-9120-5541-A921-E8D7158F8E5A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246C18C0-F0DC-C44B-BB3D-AD1773938F23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E36BA40E-A580-DA41-A488-BF4C04CC38A1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5C273D-261D-4F45-8C0D-8CB332A6EB78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051F6C86-0261-F140-96FB-5CA252D44BD4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8AE04636-250C-BC4D-8F42-6EC74B27C54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8" name="Diamond 47">
              <a:extLst>
                <a:ext uri="{FF2B5EF4-FFF2-40B4-BE49-F238E27FC236}">
                  <a16:creationId xmlns:a16="http://schemas.microsoft.com/office/drawing/2014/main" id="{F5960EB8-7C16-CC40-A036-9187EE37CD8A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008CDC9C-EC0F-654F-8E71-7EA67F28193C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0" name="Diamond 49">
              <a:extLst>
                <a:ext uri="{FF2B5EF4-FFF2-40B4-BE49-F238E27FC236}">
                  <a16:creationId xmlns:a16="http://schemas.microsoft.com/office/drawing/2014/main" id="{0C898C04-64B5-B240-9886-292AFEEA6A4F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4CE9D882-3078-6C48-A25A-BB24B4F0454A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F09715CA-CFCA-0440-B8A6-4E2D2D88A95F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DD92189D-C8E0-5D4E-B758-F22FC1145CC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4" name="Subtitle 2">
              <a:extLst>
                <a:ext uri="{FF2B5EF4-FFF2-40B4-BE49-F238E27FC236}">
                  <a16:creationId xmlns:a16="http://schemas.microsoft.com/office/drawing/2014/main" id="{FBF1813E-E1AC-F24B-9CC4-9E93C30E7E3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81558B73-0D7B-1049-B245-BD12D0F273CC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6" name="Subtitle 2">
              <a:extLst>
                <a:ext uri="{FF2B5EF4-FFF2-40B4-BE49-F238E27FC236}">
                  <a16:creationId xmlns:a16="http://schemas.microsoft.com/office/drawing/2014/main" id="{80BB5486-4F5D-3B42-8D44-93CB551A938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7" name="Subtitle 2">
              <a:extLst>
                <a:ext uri="{FF2B5EF4-FFF2-40B4-BE49-F238E27FC236}">
                  <a16:creationId xmlns:a16="http://schemas.microsoft.com/office/drawing/2014/main" id="{54D21C1E-16C4-C04D-932C-B2CE03431AEA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90B625E2-82E4-EA46-895C-04994A5EB03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E47EDFF7-8735-034A-8E15-C6161E1F355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2" grpId="0" animBg="1"/>
      <p:bldP spid="43" grpId="0" animBg="1"/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158BD56-A066-3040-9AA2-BE42270D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61005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620BE57-1ACA-6049-A95B-9CABAEDE0523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C83598-C0B2-C247-BE87-F118B0D330F2}"/>
              </a:ext>
            </a:extLst>
          </p:cNvPr>
          <p:cNvSpPr txBox="1"/>
          <p:nvPr/>
        </p:nvSpPr>
        <p:spPr>
          <a:xfrm>
            <a:off x="15984358" y="2402036"/>
            <a:ext cx="1975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MAY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C2F5D576-1C15-D847-86F2-3C5AD21986DE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CE9F5C46-9975-A848-9078-67AA15F77D81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56CF0A0B-BACB-634D-94DD-64FBFECC0A66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BCF3BFDF-9FD8-204E-A37B-E70E1A544288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7FED42-C89A-D74B-8391-DE895ED75058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B49197F7-D731-A245-B3E5-FC9D9A4ADCCF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1D00FBCE-A021-684E-ABFA-22EE98D250D2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9AF448B2-0004-4D4B-B1CD-31DF9961708F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CDB2D50C-6B0D-3348-A011-F0C78D2F6224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37097658-5EB2-7D40-A1ED-B915D0D036A9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40DFF1A-869A-4E47-ADDC-7FD844722A89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C26F1A55-1EF7-5B49-8BDD-291B3602F5BE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ACCF7904-94CA-3C4B-BD02-2D7E4A64136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8F7614B5-0BBA-E941-8F88-83AB94283E6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BDF6C3C8-8C92-954A-A5A8-CB11AE79514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62DE7438-E530-974C-A2D1-9E45BFA92CA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7D8E2E7D-200C-D14C-A4F4-FE76EE47DDD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C36BFAE5-F7F0-9245-8B12-8A4F9EBE769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A36F18A4-9FEB-4D4D-ADB1-F07348BD9F28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7DB35FA-4139-834F-87DE-A930ADDFC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44445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34035D1-AB09-4746-97A7-4D89C151AF8A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0F37E8-1595-6044-8011-EFC5EF6B102C}"/>
              </a:ext>
            </a:extLst>
          </p:cNvPr>
          <p:cNvSpPr txBox="1"/>
          <p:nvPr/>
        </p:nvSpPr>
        <p:spPr>
          <a:xfrm>
            <a:off x="15888980" y="2402036"/>
            <a:ext cx="2165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JUNE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03E5A470-4BFE-7842-8744-147D941CBFFC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AB16AFA4-7B2A-3242-94EE-8960EA96FE8F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F651FADD-3CD0-5A4C-B585-A7291E84656E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F3788EBA-15F2-D848-A464-B3A70D8F117F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5275A9-257B-404D-A106-64A6D27B303D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F18B9F1F-0606-2145-8288-1A7CC2D633C7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782BB391-3950-6345-9A28-EE1292F9BA5D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3C000927-07B5-BD4D-9B86-ED5AD5A17305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734C8C7E-DD56-F74D-9650-33166138E62D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E7EA3346-C5AC-4740-AA50-CCC1EC964548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4FA192D6-21D1-ED4E-B63A-FC7FFDF45291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9EC8A196-95AC-4947-930E-3048C5BBAF8A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4C1D3718-B89F-234F-A99D-1803972F3F9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2CE8700E-BF9C-A84E-8C73-0807F2CF372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5FB23960-2B25-C34A-AB90-A3F1B17F0C2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25D51499-428A-F640-B742-38A88F8C768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11D44732-769A-D240-8371-2F7109A17CD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1A659A6A-1B1B-0E43-8077-79EE03AD070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4A6E6280-F191-0643-9E39-99A4FACE65A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53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0A31B5-4290-C045-8782-C58B0311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864349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84BF26A4-2A73-4F4F-827F-6B06D82096DB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3DC33-9398-0744-818F-264965B69794}"/>
              </a:ext>
            </a:extLst>
          </p:cNvPr>
          <p:cNvSpPr txBox="1"/>
          <p:nvPr/>
        </p:nvSpPr>
        <p:spPr>
          <a:xfrm>
            <a:off x="15945084" y="2402036"/>
            <a:ext cx="2053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JULY</a:t>
            </a:r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6C22DC47-FE77-8E4D-B446-B9BFA6C0874A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F80530E9-C980-CE44-80B2-EF7A7EBF8911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FB5599CF-DF31-D34C-9D6A-ECE6070D4DD6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7CBB03AB-FF64-D347-98FB-C12B7C73A1D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AA9E48-1C44-1741-A629-F29EF38E4879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F38E05F3-81D5-4941-84A6-91165F2D7A7B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60C698E9-65C4-A64F-A59F-C449AB736AF3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8" name="Diamond 47">
              <a:extLst>
                <a:ext uri="{FF2B5EF4-FFF2-40B4-BE49-F238E27FC236}">
                  <a16:creationId xmlns:a16="http://schemas.microsoft.com/office/drawing/2014/main" id="{849095D4-8539-094A-BF5C-8AE1BDF52979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2C95719D-121B-6741-B6F6-1ADD1218AE7F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0" name="Diamond 49">
              <a:extLst>
                <a:ext uri="{FF2B5EF4-FFF2-40B4-BE49-F238E27FC236}">
                  <a16:creationId xmlns:a16="http://schemas.microsoft.com/office/drawing/2014/main" id="{2AB17065-3E7E-6643-82E2-492A4E169F65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9ACF2520-EB33-C34A-9694-C48EDC865EDF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588D70EC-C59D-8C45-839A-8FDE1E2064CD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93E4E5F1-F71D-834C-96E4-5EB0B015067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4" name="Subtitle 2">
              <a:extLst>
                <a:ext uri="{FF2B5EF4-FFF2-40B4-BE49-F238E27FC236}">
                  <a16:creationId xmlns:a16="http://schemas.microsoft.com/office/drawing/2014/main" id="{D5284817-EAB3-2545-9E6F-C4EB7D8068A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5" name="Subtitle 2">
              <a:extLst>
                <a:ext uri="{FF2B5EF4-FFF2-40B4-BE49-F238E27FC236}">
                  <a16:creationId xmlns:a16="http://schemas.microsoft.com/office/drawing/2014/main" id="{FE3620E0-B946-9544-A3C3-E559334F6FEA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6" name="Subtitle 2">
              <a:extLst>
                <a:ext uri="{FF2B5EF4-FFF2-40B4-BE49-F238E27FC236}">
                  <a16:creationId xmlns:a16="http://schemas.microsoft.com/office/drawing/2014/main" id="{6757AB9E-8B1B-D947-B22D-61A504ACB0E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7" name="Subtitle 2">
              <a:extLst>
                <a:ext uri="{FF2B5EF4-FFF2-40B4-BE49-F238E27FC236}">
                  <a16:creationId xmlns:a16="http://schemas.microsoft.com/office/drawing/2014/main" id="{D113944A-DA17-0349-BC43-C13E9A18C39A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5D37610D-AAFD-E541-946C-2EB776A5248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9A33D26E-64A9-9C48-A93B-BBCA3C731F7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8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2" grpId="0" animBg="1"/>
      <p:bldP spid="43" grpId="0" animBg="1"/>
      <p:bldP spid="4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4DFC7BC-12E6-3949-B5D8-EEB79CF81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51803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434" rtl="0" eaLnBrk="1" latinLnBrk="0" hangingPunct="1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5B4BCAA-D2CC-8048-B62E-B8855D8AEAD1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2703E-F3CD-9D4E-B131-0A328EB48FC2}"/>
              </a:ext>
            </a:extLst>
          </p:cNvPr>
          <p:cNvSpPr txBox="1"/>
          <p:nvPr/>
        </p:nvSpPr>
        <p:spPr>
          <a:xfrm>
            <a:off x="15296671" y="2402036"/>
            <a:ext cx="3350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AUGUST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80A25743-26EB-224D-9AC7-699DF7950874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8B0D6463-BF94-E243-B3D8-282B7FB23A3B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B8849907-C6E7-0747-BCF7-2E77BD52AAB5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1ACAA909-50A0-E946-AE97-034A5827D08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7F3515-9404-3E4A-9B84-FE221B99DAB5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61E5DDE7-2A0A-BB47-A0AE-2303C1DC4D92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92B7C0E6-81CF-D048-B1EC-E133388944EF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582FD097-2F74-2247-B89D-098C13C84EC5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91F12BD6-2D84-0844-A67E-EEA80325A99F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C3603B46-9507-9B42-9177-E143422FB011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E242C75F-E39B-6143-8E9F-51FAA94641DA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B09D273C-8664-784B-B84D-C66FD5F1B021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4A3C8FE0-CE00-8945-A97E-AA9E0F7C01C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C99EB53-6021-4646-983E-6AEFF2F0584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3E6C3BD6-F54D-5B4F-ACB6-53E103CA4CF6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03C95CF2-2949-B04C-954C-4920BECBEA6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FA6FE078-8755-2942-8D44-17019B21B6D8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3AAEA85F-8105-0544-B9DA-6ED8BECD38F4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43" name="Subtitle 2">
              <a:extLst>
                <a:ext uri="{FF2B5EF4-FFF2-40B4-BE49-F238E27FC236}">
                  <a16:creationId xmlns:a16="http://schemas.microsoft.com/office/drawing/2014/main" id="{401C0E39-99EA-2249-95A5-0E017417081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57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BBB49CB-372B-6744-B4DA-BCB8F9BF2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974432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65A46E2-487C-1247-AD30-DF7158B89682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8AC71-0519-6E44-B54B-3F68012E19F4}"/>
              </a:ext>
            </a:extLst>
          </p:cNvPr>
          <p:cNvSpPr txBox="1"/>
          <p:nvPr/>
        </p:nvSpPr>
        <p:spPr>
          <a:xfrm>
            <a:off x="14692339" y="2402036"/>
            <a:ext cx="4559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SEPTEMBER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B9317686-0187-5B4D-A5DD-FFD79047B936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93ED2290-57C7-A24F-9A27-9B217E9687C0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2686A2FE-D69B-9141-A6E1-5068D562AB1A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15D473E5-ABFC-B741-A510-22D7074E897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92A5A0-5F90-C945-A49A-D82A68880289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F1EF9C51-C0A5-314A-9FB9-5D6B326A2269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6234A83F-41AA-5D4F-ABBA-9B444BEB4D0C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142CB5E2-E89A-6A4D-AF08-06BC7054DC91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C8A0496E-A76D-B545-8C7A-8C52FB305FED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D75956F9-D41A-8A4D-A5C8-ADD068FBB135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70142E17-62DB-7B43-ADB9-593494573EE0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3B4F6A2F-7AC8-5740-B9FB-8D83B5C0B6B3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B8EC9AB0-B1D1-8F45-A2F2-3077923126C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54F9332D-C985-4742-8562-90856EE67FC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38D4DCEA-1D70-7F4A-83D1-047B81372DBB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1DDDE3A6-F55B-5D41-80C9-8C93A918733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1B8BE605-8D52-3844-943D-CF375E36682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0BD7FC95-E57C-494F-ACB5-4A5F44A05DD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E0D6563D-7DB8-2D4A-9040-79BC3E42B82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34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CF7EAEC-D409-7242-8AE0-7A43A5E0E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751079"/>
              </p:ext>
            </p:extLst>
          </p:nvPr>
        </p:nvGraphicFramePr>
        <p:xfrm>
          <a:off x="11087098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84A99957-7BC0-974F-8CC0-DD3611E4C0B8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E01C51-A2E5-654A-A574-B0F465D3AF13}"/>
              </a:ext>
            </a:extLst>
          </p:cNvPr>
          <p:cNvSpPr txBox="1"/>
          <p:nvPr/>
        </p:nvSpPr>
        <p:spPr>
          <a:xfrm>
            <a:off x="15041794" y="2402036"/>
            <a:ext cx="38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OCTOBER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DC829B24-B847-F840-83C9-0A6667ADF46C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C1E1D77B-46E8-2A41-8B73-BC0A67905E60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67" name="Diamond 66">
            <a:extLst>
              <a:ext uri="{FF2B5EF4-FFF2-40B4-BE49-F238E27FC236}">
                <a16:creationId xmlns:a16="http://schemas.microsoft.com/office/drawing/2014/main" id="{19CDAD65-A4F0-5548-B516-EE8B6C474F5A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68" name="Diamond 67">
            <a:extLst>
              <a:ext uri="{FF2B5EF4-FFF2-40B4-BE49-F238E27FC236}">
                <a16:creationId xmlns:a16="http://schemas.microsoft.com/office/drawing/2014/main" id="{7E35C66B-C766-5E44-9755-7E35949B34E5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3AD645D-D104-6B43-A8E1-5FE62B9CCEE3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id="{6BDB8CE5-8529-CB43-A4FC-D9B334A1BD98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1" name="Diamond 70">
              <a:extLst>
                <a:ext uri="{FF2B5EF4-FFF2-40B4-BE49-F238E27FC236}">
                  <a16:creationId xmlns:a16="http://schemas.microsoft.com/office/drawing/2014/main" id="{19CAC133-458A-5A45-9E98-441FCBAC73E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2" name="Diamond 71">
              <a:extLst>
                <a:ext uri="{FF2B5EF4-FFF2-40B4-BE49-F238E27FC236}">
                  <a16:creationId xmlns:a16="http://schemas.microsoft.com/office/drawing/2014/main" id="{9A0E2203-D982-9D43-899A-ECBF03D584A8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3" name="Diamond 72">
              <a:extLst>
                <a:ext uri="{FF2B5EF4-FFF2-40B4-BE49-F238E27FC236}">
                  <a16:creationId xmlns:a16="http://schemas.microsoft.com/office/drawing/2014/main" id="{30D72E7D-5958-3648-AEB5-5AC404AFCA37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4" name="Diamond 73">
              <a:extLst>
                <a:ext uri="{FF2B5EF4-FFF2-40B4-BE49-F238E27FC236}">
                  <a16:creationId xmlns:a16="http://schemas.microsoft.com/office/drawing/2014/main" id="{AB3BD262-494F-D441-BB7A-5363E953E9E3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5" name="Diamond 74">
              <a:extLst>
                <a:ext uri="{FF2B5EF4-FFF2-40B4-BE49-F238E27FC236}">
                  <a16:creationId xmlns:a16="http://schemas.microsoft.com/office/drawing/2014/main" id="{43B029B8-8E74-FD4A-94FE-4DB9B3E5D1A3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7882F2EF-DBBC-9C45-8FA2-FB8AD8DB518F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77" name="Subtitle 2">
              <a:extLst>
                <a:ext uri="{FF2B5EF4-FFF2-40B4-BE49-F238E27FC236}">
                  <a16:creationId xmlns:a16="http://schemas.microsoft.com/office/drawing/2014/main" id="{60396AB0-6285-8C4D-BF5C-EE6353BE6A2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78" name="Subtitle 2">
              <a:extLst>
                <a:ext uri="{FF2B5EF4-FFF2-40B4-BE49-F238E27FC236}">
                  <a16:creationId xmlns:a16="http://schemas.microsoft.com/office/drawing/2014/main" id="{3A28FAB1-D075-914C-845B-C911A69422C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79" name="Subtitle 2">
              <a:extLst>
                <a:ext uri="{FF2B5EF4-FFF2-40B4-BE49-F238E27FC236}">
                  <a16:creationId xmlns:a16="http://schemas.microsoft.com/office/drawing/2014/main" id="{35BDA5D8-C687-E247-8CC3-9FB60C019DDD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0" name="Subtitle 2">
              <a:extLst>
                <a:ext uri="{FF2B5EF4-FFF2-40B4-BE49-F238E27FC236}">
                  <a16:creationId xmlns:a16="http://schemas.microsoft.com/office/drawing/2014/main" id="{F29CC5F9-1385-A047-A272-C253050B59B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1" name="Subtitle 2">
              <a:extLst>
                <a:ext uri="{FF2B5EF4-FFF2-40B4-BE49-F238E27FC236}">
                  <a16:creationId xmlns:a16="http://schemas.microsoft.com/office/drawing/2014/main" id="{4075FBD7-AA7D-1C4C-BA83-89B5BC94227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2" name="Subtitle 2">
              <a:extLst>
                <a:ext uri="{FF2B5EF4-FFF2-40B4-BE49-F238E27FC236}">
                  <a16:creationId xmlns:a16="http://schemas.microsoft.com/office/drawing/2014/main" id="{8256D7FA-529F-6443-AE69-EDADC5AB7AB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83" name="Subtitle 2">
              <a:extLst>
                <a:ext uri="{FF2B5EF4-FFF2-40B4-BE49-F238E27FC236}">
                  <a16:creationId xmlns:a16="http://schemas.microsoft.com/office/drawing/2014/main" id="{377EE09E-A19E-664D-B9AA-9F2C446C684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09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 animBg="1"/>
      <p:bldP spid="45" grpId="0" animBg="1"/>
      <p:bldP spid="67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1F229E-3A93-5D4B-A805-66EB200C250B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49281D7-42F7-C640-B652-E586E4418196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640F9B6-9572-AD46-9B82-A1AC20473C47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252702D-1E5F-EF4F-B4B5-927AE9CA1E2E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E4BB7E0-5239-344B-B8DA-9463528CCC9A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A68B3A6-26A0-CC45-828B-B7872EB64784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1F0F900-6790-B24F-9E43-BF586D76AB25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983110B-6A71-1242-AFC9-DB002FF35DBD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1036633-E6A9-CD4A-96BD-FD6FF077D4FA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3235459-B471-1F49-B07D-0B0D8F954C13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F961CB-87F8-3741-9A88-B5561668402B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78BA03C-F2D0-194F-A99C-8AAA5CCAD1C9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1380792-CDED-F144-B93A-8C3DA43E9AA1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3606C17-507D-C44E-AD47-C7DBAE11E278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A694865-2F6F-A642-B420-26C93A9AF279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E9AF124-F5EF-EB46-8616-AFAE79D5AC3B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73F9E1-BF8D-6842-A993-68C1C762C104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C3E7B71-6177-194F-B6C6-C0B9D5E6E48C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6A188AD-D395-C342-9B15-73DD64D0C775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A6AF316-E3EF-394B-AA3E-D2C053CACBB4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FAA7AC6-443A-7341-B798-2D4B7325D18E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2588973-06F6-3C40-9AC2-7A6BF0F8FB14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31836FB-D714-454A-8BAE-F7DE7A39907D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2B89B1A-302B-EB42-A04B-49D0A90C4E9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0013989-E037-7F4D-A666-958095E9D7BF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313EA3F-916B-5746-9ADD-D5708A586067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E3A152C-C55E-B847-B163-06913C7CC0FA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71DCBD4-9B1C-7945-A0AA-63B8EA1C2B82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6851BAE-C0A0-5548-8723-E19FCDEEF820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797818B-750C-6A44-8679-D2B058749D12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41EDE4A-3AD4-6040-92FB-E00D018C387B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0DCAB0B-81E6-D946-8D0F-52AAB4572AF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DAEB752-E483-F24E-9BB2-62CB48B5B859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1891059-6DC1-CF43-914B-219D8C75A903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4DCA5AC-C155-3743-B53E-7927435766D9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FDE47B-F2DB-3442-B669-F5C55530474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FC17BDA-BE10-2648-B2BB-97F62E3AD488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2DEDC52-4778-2645-9C8B-B215007846FD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813530A-A972-8F42-90C3-6A4E3D40DA3D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10B28AB-548D-CF4D-9EC7-DAC9470C5029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EFC640-8EDF-AF49-80B6-8BD5C5952B6E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1A26F28-A2AB-D04F-8540-8366A4004061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7D84138-3E01-5646-9400-1B0B598E49A0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6F064F0-B76D-6B4A-850A-07DF3BEF1596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02FEF9C-56B1-1448-9011-33E30A053E5E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05F7BF5-86A3-0F4F-84AD-F271646C20B4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CB26ABC-EDD3-2541-AD2B-4E7A567146CB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23210C7-FBE7-4444-8512-8015BF2C023A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6C25BF9-1FA0-624F-A33C-B690C657C609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69A40-4BA1-6A4C-8FB6-CD4DDC3769CB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79329DC-6887-8A4F-A412-6438F2447F7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DB9B8D1-E17C-FD44-9704-7E6E38C65C96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C49041F-1DB7-2C4C-AA1E-2B8E0D35AF36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E0FE0E9-9241-FE43-A7FA-0318EBAB7404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F7ECA3E-15AA-C148-9A1D-10EB33E73401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5F3A573-05EC-3949-BAF4-D8655FE99270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87D16A5-EBB6-B049-B1B6-5B1A831B9F80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5DFCC52-EC84-BE4C-83AF-A77B52134769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F4DFF46-C905-4B4D-8329-C95C7B9E7488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EC67A4B-58BC-794D-BD70-39B7FD3F6F6E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0CC3E67-7F93-2B4A-B55D-323CCEFE2595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C32DC60-5B07-6E4B-8699-10570F29B632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1B50CA5-EE5E-2043-BF89-5731502B5210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EB0127-C1CB-7645-A0E7-871539A62F8E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79265A1-27B5-894E-BEA8-DB0F37ED93FB}"/>
                </a:ext>
              </a:extLst>
            </p:cNvPr>
            <p:cNvSpPr txBox="1"/>
            <p:nvPr/>
          </p:nvSpPr>
          <p:spPr>
            <a:xfrm>
              <a:off x="831482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4DDD581-11FE-8F44-8000-CB8AB5768382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99CF922-6751-1845-AD49-9C5CA5A35020}"/>
                </a:ext>
              </a:extLst>
            </p:cNvPr>
            <p:cNvSpPr txBox="1"/>
            <p:nvPr/>
          </p:nvSpPr>
          <p:spPr>
            <a:xfrm>
              <a:off x="1055623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</a:rPr>
                <a:t>2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26D1627-6DC1-4048-9B8A-F65DE7BA8D49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3EE8DA5-11B6-2B49-82BF-AA9DF70EAC69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1199BC4-6768-964A-A670-61F8152C30A8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117989E-2B7A-E64D-9054-E04AA1FBFA2D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DB36320-DA9B-7847-83D8-9B28FA2BF922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647C1CC-9DA5-0143-85B9-0D1E239DEA43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754621A-AF9E-BE43-8B35-70BE673CA480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0573870-747D-1846-BEDC-7BA422F2E8A4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2A87DBB-BE07-F448-9E7F-6CFBA32F1CA9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10C5821-9E86-424D-8ADE-AAD115A71AAF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36FF616-6A0C-C44E-98A3-47DC04589E11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83538F9-8C42-F44D-B219-FE0EC7C4D6C7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4ECC7E-056C-CC49-9909-95211B960D1A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A523C9A-83F1-2C42-AC1F-6B4636B87770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E354A32-A1BD-AC47-A542-C7B33651C394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9A1151D-708A-E446-B533-B1D6B4716707}"/>
                </a:ext>
              </a:extLst>
            </p:cNvPr>
            <p:cNvSpPr txBox="1"/>
            <p:nvPr/>
          </p:nvSpPr>
          <p:spPr>
            <a:xfrm>
              <a:off x="12797651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15CE6F9-63E6-EA46-8B6E-05E76A65FAEF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D64DB65-59F4-B242-A3D8-171DF7E9CB97}"/>
                </a:ext>
              </a:extLst>
            </p:cNvPr>
            <p:cNvSpPr txBox="1"/>
            <p:nvPr/>
          </p:nvSpPr>
          <p:spPr>
            <a:xfrm>
              <a:off x="1503906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1D620F4-7881-674D-8DD6-6FAB1167D7A6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0BFA0B7-8EB2-5642-82F7-53D8E228C948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C7955C1-C3E0-5A40-94E7-BD92DD928A84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DF8ECED-95A2-BB41-8628-F2430D9ACEC1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F15618-272C-3E41-8067-3AB711C95A54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307BD5C-5DAF-B649-9626-FC62EE0205F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2BC80CE-51AE-0A4B-BFE3-31D5E984EC82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830B439-F72E-7545-A6EE-EF82C53FC03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692994E-6325-054F-B6F2-79E4B5162237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55532579-4B78-B94B-A6F0-BDCA51FAAAD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7" name="Subtitle 2">
                <a:extLst>
                  <a:ext uri="{FF2B5EF4-FFF2-40B4-BE49-F238E27FC236}">
                    <a16:creationId xmlns:a16="http://schemas.microsoft.com/office/drawing/2014/main" id="{5264B231-D15E-6043-9075-9A872D3C46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77ED4A0-1248-B04D-AB4A-DD1F84B485A6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03872D5-0A96-D442-889A-DB6FE534510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64991D4A-7CBB-9440-8D3A-FDFAC66B6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E4B27504-0DAD-C848-B2EA-C94C4CB6E99E}"/>
                </a:ext>
              </a:extLst>
            </p:cNvPr>
            <p:cNvGrpSpPr/>
            <p:nvPr/>
          </p:nvGrpSpPr>
          <p:grpSpPr>
            <a:xfrm>
              <a:off x="12754722" y="7023501"/>
              <a:ext cx="2226385" cy="715589"/>
              <a:chOff x="3762240" y="5389463"/>
              <a:chExt cx="2226385" cy="715589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6EE506A-B119-9544-8CF0-B21692BB6F11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3" name="Subtitle 2">
                <a:extLst>
                  <a:ext uri="{FF2B5EF4-FFF2-40B4-BE49-F238E27FC236}">
                    <a16:creationId xmlns:a16="http://schemas.microsoft.com/office/drawing/2014/main" id="{0CF07424-555E-AB49-A801-07F768E49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61AB74-9FAC-9D47-9941-1BB2F2BA5E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2BE088D-0397-2041-9821-C6A99F9C53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8983E-7336-6F44-A666-DC6E83C27B19}"/>
              </a:ext>
            </a:extLst>
          </p:cNvPr>
          <p:cNvSpPr txBox="1"/>
          <p:nvPr/>
        </p:nvSpPr>
        <p:spPr>
          <a:xfrm>
            <a:off x="1520825" y="612372"/>
            <a:ext cx="6167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6534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E895309-699B-414C-8064-DCC9B2DC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02394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49E1800-BB84-0D4F-B4A7-E23006480CD9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2961A-BDC0-404C-9A97-0C0E56983772}"/>
              </a:ext>
            </a:extLst>
          </p:cNvPr>
          <p:cNvSpPr txBox="1"/>
          <p:nvPr/>
        </p:nvSpPr>
        <p:spPr>
          <a:xfrm>
            <a:off x="14733216" y="2402036"/>
            <a:ext cx="4477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NOVEMBER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30DB387A-E277-7146-9862-123CA7D43FBD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77083E53-45F0-4145-808B-8ECB2215F009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B5ADA027-C1EF-794D-9DA1-D5F89B031965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267A223B-7E41-AC48-95FD-70A6A4E50DD0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27A7A6-8DB1-5642-A969-6E53B2272D7E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95CF1128-1E72-9A4A-8188-5FCE45782971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DD6F9C9E-5661-C04A-A863-C9201D7B4544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79792E51-616D-EF4C-B5C0-B3F7E8EAF589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F4B47D82-A78D-8E41-868B-4181D153CD5C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11995857-B159-6846-AC8A-02788762F715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01F18F63-BE20-5144-876F-91CB164352C9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7B448FB1-65BF-C747-A696-0381FE76AB87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4F34561D-0D5D-3248-A4F5-5FCDF6F046B1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38D3DEDE-89CE-6641-8C37-4F3B3E1B1A93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CF1988FA-5B4D-B649-BFCA-56E899517BF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3BB63B18-D49D-1943-9A47-34B4A7B665E2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0ADC3E45-A8BA-C54C-8976-C2B1BF43052F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EF789E1B-A128-CB44-B8D3-1CB3571498E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78358B9B-0DF6-5C49-B5ED-052F4829F9F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7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BBB49CB-372B-6744-B4DA-BCB8F9BF2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17284"/>
              </p:ext>
            </p:extLst>
          </p:nvPr>
        </p:nvGraphicFramePr>
        <p:xfrm>
          <a:off x="11087100" y="3996556"/>
          <a:ext cx="11769727" cy="7386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971">
                  <a:extLst>
                    <a:ext uri="{9D8B030D-6E8A-4147-A177-3AD203B41FA5}">
                      <a16:colId xmlns:a16="http://schemas.microsoft.com/office/drawing/2014/main" val="229382635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85091658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323417246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168387299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514920104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125235588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2329467255"/>
                    </a:ext>
                  </a:extLst>
                </a:gridCol>
                <a:gridCol w="1526108">
                  <a:extLst>
                    <a:ext uri="{9D8B030D-6E8A-4147-A177-3AD203B41FA5}">
                      <a16:colId xmlns:a16="http://schemas.microsoft.com/office/drawing/2014/main" val="3008861437"/>
                    </a:ext>
                  </a:extLst>
                </a:gridCol>
              </a:tblGrid>
              <a:tr h="7331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76920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906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65434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0521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57478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27879"/>
                  </a:ext>
                </a:extLst>
              </a:tr>
              <a:tr h="110883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Poppins" pitchFamily="2" charset="77"/>
                          <a:ea typeface="Lato" panose="020F0502020204030203" pitchFamily="34" charset="0"/>
                          <a:cs typeface="Poppins" pitchFamily="2" charset="77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885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F85D225-18D8-644D-A894-71474EB90484}"/>
              </a:ext>
            </a:extLst>
          </p:cNvPr>
          <p:cNvSpPr txBox="1"/>
          <p:nvPr/>
        </p:nvSpPr>
        <p:spPr>
          <a:xfrm>
            <a:off x="16060076" y="1651415"/>
            <a:ext cx="428835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9CF620-5299-7241-92C6-1D9228B0ED3F}"/>
              </a:ext>
            </a:extLst>
          </p:cNvPr>
          <p:cNvSpPr txBox="1"/>
          <p:nvPr/>
        </p:nvSpPr>
        <p:spPr>
          <a:xfrm>
            <a:off x="14823784" y="2402036"/>
            <a:ext cx="4296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DECEMBER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10C31DE1-4BC8-6149-A9F0-CC74B9A7C99E}"/>
              </a:ext>
            </a:extLst>
          </p:cNvPr>
          <p:cNvSpPr/>
          <p:nvPr/>
        </p:nvSpPr>
        <p:spPr>
          <a:xfrm>
            <a:off x="14448292" y="6207181"/>
            <a:ext cx="596112" cy="596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B687CCA5-E4BD-6848-A22F-A28011917B0B}"/>
              </a:ext>
            </a:extLst>
          </p:cNvPr>
          <p:cNvSpPr/>
          <p:nvPr/>
        </p:nvSpPr>
        <p:spPr>
          <a:xfrm>
            <a:off x="15983840" y="9494183"/>
            <a:ext cx="596112" cy="59611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0FFDC450-74B2-3D4E-882F-940D686A8254}"/>
              </a:ext>
            </a:extLst>
          </p:cNvPr>
          <p:cNvSpPr/>
          <p:nvPr/>
        </p:nvSpPr>
        <p:spPr>
          <a:xfrm>
            <a:off x="20565206" y="7314600"/>
            <a:ext cx="596112" cy="59611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4BECAEE8-E11E-7446-B58B-B1DA5B2C6E1F}"/>
              </a:ext>
            </a:extLst>
          </p:cNvPr>
          <p:cNvSpPr/>
          <p:nvPr/>
        </p:nvSpPr>
        <p:spPr>
          <a:xfrm>
            <a:off x="17507521" y="8373368"/>
            <a:ext cx="596112" cy="596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Poppins" pitchFamily="2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7B12D26-AA06-DB4F-8D7B-03E5F630940E}"/>
              </a:ext>
            </a:extLst>
          </p:cNvPr>
          <p:cNvGrpSpPr/>
          <p:nvPr/>
        </p:nvGrpSpPr>
        <p:grpSpPr>
          <a:xfrm>
            <a:off x="1520825" y="2068100"/>
            <a:ext cx="7820883" cy="9625520"/>
            <a:chOff x="1520825" y="2068100"/>
            <a:chExt cx="7820883" cy="9625520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53BFB6A3-6D12-5C4A-9B77-A858EB37AC63}"/>
                </a:ext>
              </a:extLst>
            </p:cNvPr>
            <p:cNvSpPr/>
            <p:nvPr/>
          </p:nvSpPr>
          <p:spPr>
            <a:xfrm>
              <a:off x="1520825" y="2264156"/>
              <a:ext cx="596112" cy="59611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76EFE2E5-653D-164A-A06C-4EFFD5052D68}"/>
                </a:ext>
              </a:extLst>
            </p:cNvPr>
            <p:cNvSpPr/>
            <p:nvPr/>
          </p:nvSpPr>
          <p:spPr>
            <a:xfrm>
              <a:off x="1520825" y="3703706"/>
              <a:ext cx="596112" cy="59611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00B9ACBB-ECB4-F742-9FD8-38A92FD747E7}"/>
                </a:ext>
              </a:extLst>
            </p:cNvPr>
            <p:cNvSpPr/>
            <p:nvPr/>
          </p:nvSpPr>
          <p:spPr>
            <a:xfrm>
              <a:off x="1520825" y="5143256"/>
              <a:ext cx="596112" cy="59611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A854E16B-6615-7E46-9C7A-7E01A9CA976E}"/>
                </a:ext>
              </a:extLst>
            </p:cNvPr>
            <p:cNvSpPr/>
            <p:nvPr/>
          </p:nvSpPr>
          <p:spPr>
            <a:xfrm>
              <a:off x="1520825" y="6582806"/>
              <a:ext cx="596112" cy="59611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F07B5979-34A7-3142-A11F-1E944CB0F66E}"/>
                </a:ext>
              </a:extLst>
            </p:cNvPr>
            <p:cNvSpPr/>
            <p:nvPr/>
          </p:nvSpPr>
          <p:spPr>
            <a:xfrm>
              <a:off x="1520825" y="946190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05AEAEA-8AE9-4849-AA4A-984C4EDD66AB}"/>
                </a:ext>
              </a:extLst>
            </p:cNvPr>
            <p:cNvSpPr/>
            <p:nvPr/>
          </p:nvSpPr>
          <p:spPr>
            <a:xfrm>
              <a:off x="1520825" y="8022356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1183ACDF-F5A1-A445-9B47-6DF6A6708A8C}"/>
                </a:ext>
              </a:extLst>
            </p:cNvPr>
            <p:cNvSpPr/>
            <p:nvPr/>
          </p:nvSpPr>
          <p:spPr>
            <a:xfrm>
              <a:off x="1520825" y="10901455"/>
              <a:ext cx="596112" cy="59611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58" name="Subtitle 2">
              <a:extLst>
                <a:ext uri="{FF2B5EF4-FFF2-40B4-BE49-F238E27FC236}">
                  <a16:creationId xmlns:a16="http://schemas.microsoft.com/office/drawing/2014/main" id="{8AFF173E-A0A7-E64D-ABF1-D3BD7B3956E0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20681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96BE8205-5783-E24A-850E-5C47448B68C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35076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0" name="Subtitle 2">
              <a:extLst>
                <a:ext uri="{FF2B5EF4-FFF2-40B4-BE49-F238E27FC236}">
                  <a16:creationId xmlns:a16="http://schemas.microsoft.com/office/drawing/2014/main" id="{AC6FA738-D7E7-944B-A893-01E0CE35887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494720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1" name="Subtitle 2">
              <a:extLst>
                <a:ext uri="{FF2B5EF4-FFF2-40B4-BE49-F238E27FC236}">
                  <a16:creationId xmlns:a16="http://schemas.microsoft.com/office/drawing/2014/main" id="{F05C0A11-C27F-6945-84A4-188A9E696E3E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63867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A7E9866E-FE71-504A-A7F5-19A3AC0F8817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783168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3" name="Subtitle 2">
              <a:extLst>
                <a:ext uri="{FF2B5EF4-FFF2-40B4-BE49-F238E27FC236}">
                  <a16:creationId xmlns:a16="http://schemas.microsoft.com/office/drawing/2014/main" id="{17BCDB1B-C078-CD46-9A55-90101424B985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9265850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9E5A2E15-7C87-F34F-9D2D-75AF3AD05399}"/>
                </a:ext>
              </a:extLst>
            </p:cNvPr>
            <p:cNvSpPr txBox="1">
              <a:spLocks/>
            </p:cNvSpPr>
            <p:nvPr/>
          </p:nvSpPr>
          <p:spPr>
            <a:xfrm>
              <a:off x="2518184" y="10705401"/>
              <a:ext cx="6823524" cy="98821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37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14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6" grpId="0" animBg="1"/>
      <p:bldP spid="47" grpId="0" animBg="1"/>
      <p:bldP spid="48" grpId="0" animBg="1"/>
      <p:bldP spid="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DC32B6-B662-4E44-8B30-58D2FD3AE393}"/>
              </a:ext>
            </a:extLst>
          </p:cNvPr>
          <p:cNvGraphicFramePr>
            <a:graphicFrameLocks noGrp="1"/>
          </p:cNvGraphicFramePr>
          <p:nvPr/>
        </p:nvGraphicFramePr>
        <p:xfrm>
          <a:off x="1520825" y="2999665"/>
          <a:ext cx="21335997" cy="995434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27607">
                  <a:extLst>
                    <a:ext uri="{9D8B030D-6E8A-4147-A177-3AD203B41FA5}">
                      <a16:colId xmlns:a16="http://schemas.microsoft.com/office/drawing/2014/main" val="306020116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1017540725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3729974896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914054656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3518870898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1654087445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1865339670"/>
                    </a:ext>
                  </a:extLst>
                </a:gridCol>
                <a:gridCol w="2629770">
                  <a:extLst>
                    <a:ext uri="{9D8B030D-6E8A-4147-A177-3AD203B41FA5}">
                      <a16:colId xmlns:a16="http://schemas.microsoft.com/office/drawing/2014/main" val="1248225039"/>
                    </a:ext>
                  </a:extLst>
                </a:gridCol>
              </a:tblGrid>
              <a:tr h="595717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HOURS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SUNDAY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MONDAY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TUESDAY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WEDNESDAY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THURSDAY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FRIDAY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SATURDAY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23276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 AM – 7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7164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 AM – 8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22710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 AM – 9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47711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 AM – 10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96747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 AM – 11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1076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 AM – 12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7112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 PM – 1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5877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 PM – 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9827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 PM – 3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6360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 PM – 4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8635243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 PM – 5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0168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 PM – 6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631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 PM – 7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38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 PM – 8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9171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 PM – 9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4569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 PM – 10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59638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0A7EC0-78CE-FF43-A221-16773E81C3FF}"/>
              </a:ext>
            </a:extLst>
          </p:cNvPr>
          <p:cNvSpPr txBox="1"/>
          <p:nvPr/>
        </p:nvSpPr>
        <p:spPr>
          <a:xfrm>
            <a:off x="18568471" y="312472"/>
            <a:ext cx="42883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800" dirty="0">
                <a:solidFill>
                  <a:schemeClr val="tx1">
                    <a:alpha val="2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0297D-7AD6-3D47-9F7C-D41FA5958D5B}"/>
              </a:ext>
            </a:extLst>
          </p:cNvPr>
          <p:cNvSpPr txBox="1"/>
          <p:nvPr/>
        </p:nvSpPr>
        <p:spPr>
          <a:xfrm>
            <a:off x="17529345" y="1063093"/>
            <a:ext cx="3902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JANUARY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36B8C-F1AD-2F4A-AC99-54C68567136D}"/>
              </a:ext>
            </a:extLst>
          </p:cNvPr>
          <p:cNvSpPr txBox="1"/>
          <p:nvPr/>
        </p:nvSpPr>
        <p:spPr>
          <a:xfrm>
            <a:off x="1520825" y="1509370"/>
            <a:ext cx="66418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latin typeface="Poppins Light" pitchFamily="2" charset="77"/>
                <a:cs typeface="Poppins Light" pitchFamily="2" charset="77"/>
              </a:rPr>
              <a:t>WEEK 04: 	22.01 – 28.01 </a:t>
            </a:r>
          </a:p>
        </p:txBody>
      </p:sp>
    </p:spTree>
    <p:extLst>
      <p:ext uri="{BB962C8B-B14F-4D97-AF65-F5344CB8AC3E}">
        <p14:creationId xmlns:p14="http://schemas.microsoft.com/office/powerpoint/2010/main" val="13780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3BDDAFA-462C-9E48-B0BA-D453AA2A05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11569" y="0"/>
            <a:ext cx="5966082" cy="13716000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96CFD3-6515-5147-AE7F-4857CA933A93}"/>
              </a:ext>
            </a:extLst>
          </p:cNvPr>
          <p:cNvSpPr txBox="1"/>
          <p:nvPr/>
        </p:nvSpPr>
        <p:spPr>
          <a:xfrm>
            <a:off x="1520824" y="589003"/>
            <a:ext cx="2236511" cy="221599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3800" dirty="0">
                <a:solidFill>
                  <a:schemeClr val="accent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718F79-CAE1-D94D-B667-E5149D8707F5}"/>
              </a:ext>
            </a:extLst>
          </p:cNvPr>
          <p:cNvSpPr txBox="1"/>
          <p:nvPr/>
        </p:nvSpPr>
        <p:spPr>
          <a:xfrm>
            <a:off x="4206963" y="1621291"/>
            <a:ext cx="6167073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FEBRUARY 2023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AC080B9-BC2E-194B-B504-6F4F7033C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15099"/>
              </p:ext>
            </p:extLst>
          </p:nvPr>
        </p:nvGraphicFramePr>
        <p:xfrm>
          <a:off x="1520825" y="2999665"/>
          <a:ext cx="7623175" cy="9954341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679720">
                  <a:extLst>
                    <a:ext uri="{9D8B030D-6E8A-4147-A177-3AD203B41FA5}">
                      <a16:colId xmlns:a16="http://schemas.microsoft.com/office/drawing/2014/main" val="306020116"/>
                    </a:ext>
                  </a:extLst>
                </a:gridCol>
                <a:gridCol w="4943455">
                  <a:extLst>
                    <a:ext uri="{9D8B030D-6E8A-4147-A177-3AD203B41FA5}">
                      <a16:colId xmlns:a16="http://schemas.microsoft.com/office/drawing/2014/main" val="1017540725"/>
                    </a:ext>
                  </a:extLst>
                </a:gridCol>
              </a:tblGrid>
              <a:tr h="595717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HOURS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MONDAY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23276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 AM – 7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Working out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7164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 AM – 8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22710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 AM – 9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47711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 AM – 10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 with John Doe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96747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 AM – 11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1076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 AM – 12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7112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 PM – 1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Lunch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5877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 PM – 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9827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 PM – 3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 with CFO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6360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PM – 4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8635243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 PM – 5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Meeting with James Lexington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0168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 PM – 6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631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 PM – 7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38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 PM – 8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9171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 PM – 9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4569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 PM – 10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2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5963848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B9612512-9C50-E14F-B9B0-6D5ADEC41603}"/>
              </a:ext>
            </a:extLst>
          </p:cNvPr>
          <p:cNvGrpSpPr/>
          <p:nvPr/>
        </p:nvGrpSpPr>
        <p:grpSpPr>
          <a:xfrm>
            <a:off x="10451654" y="3611880"/>
            <a:ext cx="6652260" cy="9342119"/>
            <a:chOff x="10451654" y="3611880"/>
            <a:chExt cx="6652260" cy="934211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B707D5-3F08-3B4C-BE9D-01B7C69EA41A}"/>
                </a:ext>
              </a:extLst>
            </p:cNvPr>
            <p:cNvSpPr/>
            <p:nvPr/>
          </p:nvSpPr>
          <p:spPr>
            <a:xfrm>
              <a:off x="10451654" y="3611880"/>
              <a:ext cx="6652260" cy="93421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E5C20B-D8F4-B74A-B0A9-A2724467EA41}"/>
                </a:ext>
              </a:extLst>
            </p:cNvPr>
            <p:cNvSpPr txBox="1"/>
            <p:nvPr/>
          </p:nvSpPr>
          <p:spPr>
            <a:xfrm>
              <a:off x="11019243" y="4191136"/>
              <a:ext cx="1531188" cy="584775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NOTES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AE1400-9451-F042-AFC2-B370BC996383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5669280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DBC5D4-FAEA-5C48-BD02-DD6910A0A868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6280859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6BD8A4-2526-4746-B90B-EB57209ABD9D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6892438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FFFECCB-D44A-0A42-88E0-DF88E20A4A3A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7504017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61A90D7-0832-7146-B076-35D5806C47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8115596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25BAB6-1B8C-E04A-AE8C-3C3098974259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8727175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09F5641-2E7E-A545-9747-B8A8B34E359D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9338754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548DD0E-A5EB-F140-BD77-67A8A9D88E88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9950333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60A8B1-D095-0A46-8FEA-D4ED940C2039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10561912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C83CAB-0B24-1647-B5B5-872B9A7A665A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11173491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3716985-586D-AA49-8660-5F191865832D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11785070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F9CCD5-F04D-024E-AB56-10F29B0F7E9F}"/>
                </a:ext>
              </a:extLst>
            </p:cNvPr>
            <p:cNvCxnSpPr>
              <a:cxnSpLocks/>
            </p:cNvCxnSpPr>
            <p:nvPr/>
          </p:nvCxnSpPr>
          <p:spPr>
            <a:xfrm>
              <a:off x="11149246" y="12396653"/>
              <a:ext cx="52570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401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5B8D33-54C4-8646-A64E-762A0CAF459B}"/>
              </a:ext>
            </a:extLst>
          </p:cNvPr>
          <p:cNvGrpSpPr/>
          <p:nvPr/>
        </p:nvGrpSpPr>
        <p:grpSpPr>
          <a:xfrm>
            <a:off x="17925287" y="312472"/>
            <a:ext cx="4931538" cy="2215991"/>
            <a:chOff x="17925287" y="312472"/>
            <a:chExt cx="4931538" cy="22159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BD1871-401A-D44A-BC89-D2C58849A62D}"/>
                </a:ext>
              </a:extLst>
            </p:cNvPr>
            <p:cNvSpPr txBox="1"/>
            <p:nvPr/>
          </p:nvSpPr>
          <p:spPr>
            <a:xfrm>
              <a:off x="18568471" y="312472"/>
              <a:ext cx="428835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800" dirty="0">
                  <a:solidFill>
                    <a:schemeClr val="tx1">
                      <a:alpha val="2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2023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360357-BE37-7642-A598-06823219767E}"/>
                </a:ext>
              </a:extLst>
            </p:cNvPr>
            <p:cNvSpPr txBox="1"/>
            <p:nvPr/>
          </p:nvSpPr>
          <p:spPr>
            <a:xfrm>
              <a:off x="17925287" y="1063093"/>
              <a:ext cx="31101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MARCH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A79B56-1A95-404F-B406-902FA82249A8}"/>
              </a:ext>
            </a:extLst>
          </p:cNvPr>
          <p:cNvGraphicFramePr>
            <a:graphicFrameLocks noGrp="1"/>
          </p:cNvGraphicFramePr>
          <p:nvPr/>
        </p:nvGraphicFramePr>
        <p:xfrm>
          <a:off x="1520825" y="2999665"/>
          <a:ext cx="21336002" cy="995434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113941">
                  <a:extLst>
                    <a:ext uri="{9D8B030D-6E8A-4147-A177-3AD203B41FA5}">
                      <a16:colId xmlns:a16="http://schemas.microsoft.com/office/drawing/2014/main" val="306020116"/>
                    </a:ext>
                  </a:extLst>
                </a:gridCol>
                <a:gridCol w="5740687">
                  <a:extLst>
                    <a:ext uri="{9D8B030D-6E8A-4147-A177-3AD203B41FA5}">
                      <a16:colId xmlns:a16="http://schemas.microsoft.com/office/drawing/2014/main" val="1017540725"/>
                    </a:ext>
                  </a:extLst>
                </a:gridCol>
                <a:gridCol w="5740687">
                  <a:extLst>
                    <a:ext uri="{9D8B030D-6E8A-4147-A177-3AD203B41FA5}">
                      <a16:colId xmlns:a16="http://schemas.microsoft.com/office/drawing/2014/main" val="3729974896"/>
                    </a:ext>
                  </a:extLst>
                </a:gridCol>
                <a:gridCol w="5740687">
                  <a:extLst>
                    <a:ext uri="{9D8B030D-6E8A-4147-A177-3AD203B41FA5}">
                      <a16:colId xmlns:a16="http://schemas.microsoft.com/office/drawing/2014/main" val="914054656"/>
                    </a:ext>
                  </a:extLst>
                </a:gridCol>
              </a:tblGrid>
              <a:tr h="595717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HOURS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NAME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CONTACT INFO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tx2"/>
                          </a:solidFill>
                          <a:latin typeface="Poppins" pitchFamily="2" charset="77"/>
                          <a:cs typeface="Poppins" pitchFamily="2" charset="77"/>
                        </a:rPr>
                        <a:t>NOTES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23276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 AM – 7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7164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 AM – 8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22710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 AM – 9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47711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 AM – 10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96747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10 AM – 11 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10767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11 AM – 12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7112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12 PM – 1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58772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 PM – 2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982798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2 PM – 3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6360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3 PM – 4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8635243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4 PM – 5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01684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5 PM – 6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4631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6 PM – 7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380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7 PM – 8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9171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8 PM – 9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45699"/>
                  </a:ext>
                </a:extLst>
              </a:tr>
              <a:tr h="58491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9 PM – 10 PM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</a:pPr>
                      <a:endParaRPr lang="en-US" sz="2000" b="0" i="0" dirty="0">
                        <a:solidFill>
                          <a:schemeClr val="tx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59638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52265A9-4E58-744A-86C9-3C674048622A}"/>
              </a:ext>
            </a:extLst>
          </p:cNvPr>
          <p:cNvSpPr txBox="1"/>
          <p:nvPr/>
        </p:nvSpPr>
        <p:spPr>
          <a:xfrm>
            <a:off x="1520825" y="1543578"/>
            <a:ext cx="4992072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MONDAY, </a:t>
            </a:r>
            <a:r>
              <a:rPr lang="en-US" sz="4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THE 27</a:t>
            </a:r>
            <a:r>
              <a:rPr lang="en-US" sz="4000" b="1" baseline="3000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</a:t>
            </a:r>
            <a:r>
              <a:rPr lang="en-US" sz="4000" b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</a:t>
            </a:r>
            <a:endParaRPr lang="en-US" sz="4000" b="1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75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1F229E-3A93-5D4B-A805-66EB200C250B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49281D7-42F7-C640-B652-E586E4418196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640F9B6-9572-AD46-9B82-A1AC20473C47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252702D-1E5F-EF4F-B4B5-927AE9CA1E2E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E4BB7E0-5239-344B-B8DA-9463528CCC9A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A68B3A6-26A0-CC45-828B-B7872EB64784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1F0F900-6790-B24F-9E43-BF586D76AB25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983110B-6A71-1242-AFC9-DB002FF35DBD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1036633-E6A9-CD4A-96BD-FD6FF077D4FA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3235459-B471-1F49-B07D-0B0D8F954C13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FF961CB-87F8-3741-9A88-B5561668402B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78BA03C-F2D0-194F-A99C-8AAA5CCAD1C9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1380792-CDED-F144-B93A-8C3DA43E9AA1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3606C17-507D-C44E-AD47-C7DBAE11E278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A694865-2F6F-A642-B420-26C93A9AF279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E9AF124-F5EF-EB46-8616-AFAE79D5AC3B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73F9E1-BF8D-6842-A993-68C1C762C104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C3E7B71-6177-194F-B6C6-C0B9D5E6E48C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6A188AD-D395-C342-9B15-73DD64D0C775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A6AF316-E3EF-394B-AA3E-D2C053CACBB4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FAA7AC6-443A-7341-B798-2D4B7325D18E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2588973-06F6-3C40-9AC2-7A6BF0F8FB14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31836FB-D714-454A-8BAE-F7DE7A39907D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2B89B1A-302B-EB42-A04B-49D0A90C4E9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0013989-E037-7F4D-A666-958095E9D7BF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313EA3F-916B-5746-9ADD-D5708A586067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E3A152C-C55E-B847-B163-06913C7CC0FA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71DCBD4-9B1C-7945-A0AA-63B8EA1C2B82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6851BAE-C0A0-5548-8723-E19FCDEEF820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797818B-750C-6A44-8679-D2B058749D12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41EDE4A-3AD4-6040-92FB-E00D018C387B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0DCAB0B-81E6-D946-8D0F-52AAB4572AF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DAEB752-E483-F24E-9BB2-62CB48B5B859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1891059-6DC1-CF43-914B-219D8C75A903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4DCA5AC-C155-3743-B53E-7927435766D9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FDE47B-F2DB-3442-B669-F5C55530474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FC17BDA-BE10-2648-B2BB-97F62E3AD488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2DEDC52-4778-2645-9C8B-B215007846FD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813530A-A972-8F42-90C3-6A4E3D40DA3D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10B28AB-548D-CF4D-9EC7-DAC9470C5029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EFC640-8EDF-AF49-80B6-8BD5C5952B6E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1A26F28-A2AB-D04F-8540-8366A4004061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7D84138-3E01-5646-9400-1B0B598E49A0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6F064F0-B76D-6B4A-850A-07DF3BEF1596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02FEF9C-56B1-1448-9011-33E30A053E5E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05F7BF5-86A3-0F4F-84AD-F271646C20B4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CB26ABC-EDD3-2541-AD2B-4E7A567146CB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23210C7-FBE7-4444-8512-8015BF2C023A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6C25BF9-1FA0-624F-A33C-B690C657C609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69A40-4BA1-6A4C-8FB6-CD4DDC3769CB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79329DC-6887-8A4F-A412-6438F2447F7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DB9B8D1-E17C-FD44-9704-7E6E38C65C96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C49041F-1DB7-2C4C-AA1E-2B8E0D35AF36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E0FE0E9-9241-FE43-A7FA-0318EBAB7404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F7ECA3E-15AA-C148-9A1D-10EB33E73401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5F3A573-05EC-3949-BAF4-D8655FE99270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87D16A5-EBB6-B049-B1B6-5B1A831B9F80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5DFCC52-EC84-BE4C-83AF-A77B52134769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F4DFF46-C905-4B4D-8329-C95C7B9E7488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EC67A4B-58BC-794D-BD70-39B7FD3F6F6E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0CC3E67-7F93-2B4A-B55D-323CCEFE2595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C32DC60-5B07-6E4B-8699-10570F29B632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1B50CA5-EE5E-2043-BF89-5731502B5210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EB0127-C1CB-7645-A0E7-871539A62F8E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79265A1-27B5-894E-BEA8-DB0F37ED93FB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4DDD581-11FE-8F44-8000-CB8AB5768382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99CF922-6751-1845-AD49-9C5CA5A35020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26D1627-6DC1-4048-9B8A-F65DE7BA8D49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3EE8DA5-11B6-2B49-82BF-AA9DF70EAC69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1199BC4-6768-964A-A670-61F8152C30A8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117989E-2B7A-E64D-9054-E04AA1FBFA2D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DB36320-DA9B-7847-83D8-9B28FA2BF922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647C1CC-9DA5-0143-85B9-0D1E239DEA43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754621A-AF9E-BE43-8B35-70BE673CA480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0573870-747D-1846-BEDC-7BA422F2E8A4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2A87DBB-BE07-F448-9E7F-6CFBA32F1CA9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10C5821-9E86-424D-8ADE-AAD115A71AAF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36FF616-6A0C-C44E-98A3-47DC04589E11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83538F9-8C42-F44D-B219-FE0EC7C4D6C7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4ECC7E-056C-CC49-9909-95211B960D1A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A523C9A-83F1-2C42-AC1F-6B4636B87770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E354A32-A1BD-AC47-A542-C7B33651C394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9A1151D-708A-E446-B533-B1D6B4716707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15CE6F9-63E6-EA46-8B6E-05E76A65FAEF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D64DB65-59F4-B242-A3D8-171DF7E9CB97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1D620F4-7881-674D-8DD6-6FAB1167D7A6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0BFA0B7-8EB2-5642-82F7-53D8E228C948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C7955C1-C3E0-5A40-94E7-BD92DD928A84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DF8ECED-95A2-BB41-8628-F2430D9ACEC1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F15618-272C-3E41-8067-3AB711C95A54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307BD5C-5DAF-B649-9626-FC62EE0205F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2BC80CE-51AE-0A4B-BFE3-31D5E984EC82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830B439-F72E-7545-A6EE-EF82C53FC03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692994E-6325-054F-B6F2-79E4B5162237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55532579-4B78-B94B-A6F0-BDCA51FAAAD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07" name="Subtitle 2">
                <a:extLst>
                  <a:ext uri="{FF2B5EF4-FFF2-40B4-BE49-F238E27FC236}">
                    <a16:creationId xmlns:a16="http://schemas.microsoft.com/office/drawing/2014/main" id="{5264B231-D15E-6043-9075-9A872D3C46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77ED4A0-1248-B04D-AB4A-DD1F84B485A6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03872D5-0A96-D442-889A-DB6FE534510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64991D4A-7CBB-9440-8D3A-FDFAC66B6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E4B27504-0DAD-C848-B2EA-C94C4CB6E99E}"/>
                </a:ext>
              </a:extLst>
            </p:cNvPr>
            <p:cNvGrpSpPr/>
            <p:nvPr/>
          </p:nvGrpSpPr>
          <p:grpSpPr>
            <a:xfrm>
              <a:off x="12754722" y="7023501"/>
              <a:ext cx="2226385" cy="715589"/>
              <a:chOff x="3762240" y="5389463"/>
              <a:chExt cx="2226385" cy="715589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6EE506A-B119-9544-8CF0-B21692BB6F11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3" name="Subtitle 2">
                <a:extLst>
                  <a:ext uri="{FF2B5EF4-FFF2-40B4-BE49-F238E27FC236}">
                    <a16:creationId xmlns:a16="http://schemas.microsoft.com/office/drawing/2014/main" id="{0CF07424-555E-AB49-A801-07F768E49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71853D2-E62A-874F-AAD6-145B1558F7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DD4E80A-CDCD-D44C-AC75-4062F54C64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01A656-9B0C-5B45-A372-939AFA12BF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8983E-7336-6F44-A666-DC6E83C27B19}"/>
              </a:ext>
            </a:extLst>
          </p:cNvPr>
          <p:cNvSpPr txBox="1"/>
          <p:nvPr/>
        </p:nvSpPr>
        <p:spPr>
          <a:xfrm>
            <a:off x="1520825" y="612372"/>
            <a:ext cx="51187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MARCH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pic>
        <p:nvPicPr>
          <p:cNvPr id="112" name="Picture Placeholder 24">
            <a:extLst>
              <a:ext uri="{FF2B5EF4-FFF2-40B4-BE49-F238E27FC236}">
                <a16:creationId xmlns:a16="http://schemas.microsoft.com/office/drawing/2014/main" id="{0E43B9C9-76AB-514D-8BBC-30C76131D5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9601200"/>
            <a:ext cx="4544695" cy="335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4" name="Picture Placeholder 22">
            <a:extLst>
              <a:ext uri="{FF2B5EF4-FFF2-40B4-BE49-F238E27FC236}">
                <a16:creationId xmlns:a16="http://schemas.microsoft.com/office/drawing/2014/main" id="{F6BDBE74-3BEC-D14F-9D82-6379CA4AF1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312130" y="5791200"/>
            <a:ext cx="4544695" cy="335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5" name="Picture Placeholder 20">
            <a:extLst>
              <a:ext uri="{FF2B5EF4-FFF2-40B4-BE49-F238E27FC236}">
                <a16:creationId xmlns:a16="http://schemas.microsoft.com/office/drawing/2014/main" id="{311F9432-8C1B-7A45-971A-14BA678AC2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14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B5EAD26-D177-8A4B-8C16-CBB30A88D07E}"/>
              </a:ext>
            </a:extLst>
          </p:cNvPr>
          <p:cNvSpPr txBox="1"/>
          <p:nvPr/>
        </p:nvSpPr>
        <p:spPr>
          <a:xfrm>
            <a:off x="1520825" y="612372"/>
            <a:ext cx="4338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APRIL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2CACEE-552A-7D47-B926-5E5103BC38A6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EC50BD4-5286-A846-B5A9-92F36A6DDF83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C886B15-82B3-3343-B996-9EEEDB0674A6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02B32EC-53AB-6C4E-A5F5-AF85AE505CB1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265054-12B4-6F45-A6FB-06005666AF84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451CA7F-5804-4647-8857-D9D4609561B8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48F1964-DD65-EF40-8639-995382FFBD0E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1AF61C8-77BE-7040-91FA-88BC7E33985C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FA6384-FE9B-6C4E-B807-37F86D5CF238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0C134B2-BDB3-3A40-9CFB-058A317453AA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2E2D62E-2E6E-DD40-99C0-6E51C6F12344}"/>
                </a:ext>
              </a:extLst>
            </p:cNvPr>
            <p:cNvSpPr txBox="1"/>
            <p:nvPr/>
          </p:nvSpPr>
          <p:spPr>
            <a:xfrm>
              <a:off x="1055623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5D2CB6A-338C-4645-8068-61295E733C1D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998667-5B60-B645-9850-388B2D8A8285}"/>
                </a:ext>
              </a:extLst>
            </p:cNvPr>
            <p:cNvSpPr txBox="1"/>
            <p:nvPr/>
          </p:nvSpPr>
          <p:spPr>
            <a:xfrm>
              <a:off x="1279765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E9B954D-572C-6240-BFB8-D27AAEBAD827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2660E07-42E6-2746-8FB1-48EFF4AE4287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2613689-FD2C-A345-847A-532BDD4BFD08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EEDA441-6333-AC45-9858-7D91B516144C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0ABDF6E-C251-B04F-8987-829EF94B792F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0F6061E-7035-C146-9FA8-8622D4CEE929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51DB7D0-A070-DF41-B079-E6137A23B84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ACC5657-DA95-634C-8D9D-F6271EB8D52F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7797BE2-4AD7-8A41-8FC8-12F4CD3E0931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6D280A-4135-174D-828D-D2BBDBA2B03B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254B851-E34B-144B-BB85-0B08DE87732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2CF2E9B-156E-4D4A-BF93-3C1B5E672505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8CA1D99-3DDB-994F-9B0D-FE78E3A5A73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A5369F6-4452-7044-AAC2-86F3EB399F69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E531A75-85CD-9D4D-9C71-96810C4ABA46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809663B-8948-0B4C-8BC1-2E06407F91E2}"/>
                </a:ext>
              </a:extLst>
            </p:cNvPr>
            <p:cNvSpPr txBox="1"/>
            <p:nvPr/>
          </p:nvSpPr>
          <p:spPr>
            <a:xfrm>
              <a:off x="1503906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D2B6920-7373-0943-BB9C-C60D1B68BFB8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75D8923-77FB-FC49-8C53-909E3D18FD00}"/>
                </a:ext>
              </a:extLst>
            </p:cNvPr>
            <p:cNvSpPr txBox="1"/>
            <p:nvPr/>
          </p:nvSpPr>
          <p:spPr>
            <a:xfrm>
              <a:off x="1590576" y="6397207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FC61CEB-04CF-3B4A-972E-2D629A37911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3D669CD-B2A4-FC4A-95AB-74E805C32362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ACB7861-23E7-654F-92FC-F837BD45716D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0924C1C-F002-3F40-ABBE-9C3A15EE014D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2B02C94-16DC-214A-BC64-7454BDCE7AC4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86E994C-F43C-0040-8C7E-4F0796F07CB4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6D6CE12-85EF-8C4B-9C6F-52C30E78794E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E04313-B1EE-BD44-AB85-EB732F895EC5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73F5F8-AA65-E743-8E9C-66E6C6C3DC5B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21FFB9F-76F1-5D43-8A28-9523E3F288E4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A08D179-E5AE-9C4F-81E4-4D42E776F9E8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BBC0140-8109-9745-A44F-3FFFF5C91947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B5BAC38-6799-E54A-9B66-0500E2EEEF4D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C600FEB-FA72-204D-90FA-42C9E26253CE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10A0443-FF26-AC42-9D74-065A93081A5F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CA13F92-E4F8-744F-B51A-C9079FB3773E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8459C3A-B97C-7C4D-AC73-EFAA1BDC49E6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7EFC329-EE7C-D74E-A48A-D91BF3FBB9E3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4A68DD-3E0A-4F43-87B4-EC62CD7A11B8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E17FC0-E89E-CF4D-B039-0A56E9186FE6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F2BF79F-0C26-8B4A-941E-B546C15A348B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5010AED-E5FE-3348-8C92-1EA45B74188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94C022B-E1BD-3240-A726-A27F6924169F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A7933F-E339-4748-8D66-B47E0DB65422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8E5B2B8-D615-014C-9665-7218D72D04F6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CA3F794-E789-B546-AB7F-19DFB9CF76A3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DF027F8-A61F-D740-9F2C-07878CD54A09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96E179C-5D01-DD40-98F2-6923DFE402FD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D295908-8664-FF4B-AD6B-D306C582FF29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C12DD6-64BB-3547-B199-9B5D8BCA92C8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0D442630-6F92-7548-8012-D80467ED8698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FD50AA1-CCBE-9D44-9DD6-57CB42C63455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59AEA25-7204-CE43-BF5A-3325596F846C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CC10824-6CDA-FF47-B3B0-00B1E6A2FC8F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A19E062-1DCD-344A-8687-B067A71212AE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2C62DD0-AE6E-9043-BC19-AC843BFAFB64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F6B0784-85D8-6D48-BFB9-AE735C178CF1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E3E0121-9A12-8544-A8B8-AF7DDA6FABA4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57B8529D-E0D2-FE47-92F7-0C225B34E5DD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B8AA2C1-0C71-EA4C-8D2C-A67CC458A74B}"/>
                </a:ext>
              </a:extLst>
            </p:cNvPr>
            <p:cNvSpPr txBox="1"/>
            <p:nvPr/>
          </p:nvSpPr>
          <p:spPr>
            <a:xfrm>
              <a:off x="1503906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B66F89C-3888-0D47-9CCF-B588247EECD6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E68455B-5114-E040-ABC2-59F0C41FB81C}"/>
                </a:ext>
              </a:extLst>
            </p:cNvPr>
            <p:cNvSpPr txBox="1"/>
            <p:nvPr/>
          </p:nvSpPr>
          <p:spPr>
            <a:xfrm>
              <a:off x="159057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DBBF80D-B1F0-F240-AD3C-EAB8AE9D66C5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DEA39BC-0E4B-524A-9D70-0C030531B2B5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</a:rPr>
                <a:t>1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9D86CCD-697D-EB41-81F0-C9734B3F0663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6D1196F-FCD3-E549-8887-A262986B030F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D99611B-2BE1-3746-8976-5F310922CAC7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6F67160-AAE1-9E49-B36A-A2603C5D0229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44498BA-BA74-6143-B3D1-9ED6EDFDF11C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0516F87-FC1F-5042-B1D6-C14399767FED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96586CD-81CA-604B-94AB-6EC653AA8E0B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A8D45DB-B7F2-1A4D-8077-A3B5828D544D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11D3D98-6316-CD4A-98E7-D217527CBCF4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0F200DF-0F44-FE44-A550-49BC4CDDFD1E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D45C717-19D0-0641-9C1A-ED799252243F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574A45E-C6CA-114E-989F-A890094B275B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EF43C0A-3C14-F247-ACEA-54708391A8D1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04F1730-E967-8546-9C56-2535416E391F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AFA88FA-5E1A-294C-8515-F8BAE4BFF5C1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FB709B2-84E1-9244-8CE8-67CA19CDF98B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A0BD19-431A-5F44-AEC0-AB5A7E48A424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9679EFD-C21B-5347-9AC9-07FAA79AF5F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7DFBABC9-94CB-5E46-879C-2EF5ECFCA22B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7FD1097E-64A9-8441-9C08-C5CEFFDF0ECC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2" name="Subtitle 2">
                <a:extLst>
                  <a:ext uri="{FF2B5EF4-FFF2-40B4-BE49-F238E27FC236}">
                    <a16:creationId xmlns:a16="http://schemas.microsoft.com/office/drawing/2014/main" id="{4BA0FBFC-5BC0-BF48-A261-6CF8771E9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1D0136F-9186-BD49-A059-1A76AAD2AC5F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3E84CDA0-BC95-C44D-8F71-AB9E99339FED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5" name="Subtitle 2">
                <a:extLst>
                  <a:ext uri="{FF2B5EF4-FFF2-40B4-BE49-F238E27FC236}">
                    <a16:creationId xmlns:a16="http://schemas.microsoft.com/office/drawing/2014/main" id="{41E087D2-56DB-3046-BB2F-5B2EB1E94F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2DE7881A-3A27-4A4D-8EDA-7F42A4751F78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81E6DA0-A47E-1049-BF9F-9066D4CE745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8" name="Subtitle 2">
                <a:extLst>
                  <a:ext uri="{FF2B5EF4-FFF2-40B4-BE49-F238E27FC236}">
                    <a16:creationId xmlns:a16="http://schemas.microsoft.com/office/drawing/2014/main" id="{7DB867DF-D0DF-0D4E-A25E-EC577A5F8B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E56EC1-F54F-C24D-8BF8-BB7A3AD986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092811-1A51-984D-A39E-13DD7C450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1" name="Picture Placeholder 118">
            <a:extLst>
              <a:ext uri="{FF2B5EF4-FFF2-40B4-BE49-F238E27FC236}">
                <a16:creationId xmlns:a16="http://schemas.microsoft.com/office/drawing/2014/main" id="{A5ED62EE-534A-F340-AE43-020440452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077200"/>
            <a:ext cx="4544695" cy="4876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2" name="Picture Placeholder 116">
            <a:extLst>
              <a:ext uri="{FF2B5EF4-FFF2-40B4-BE49-F238E27FC236}">
                <a16:creationId xmlns:a16="http://schemas.microsoft.com/office/drawing/2014/main" id="{64B38B34-2868-9149-A790-8DCFFBC93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764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390A43A-9D5E-1641-AC62-EED2AE1392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335280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8BB3AAF-2689-904D-A225-4552B54CA6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4572000"/>
            <a:ext cx="4544695" cy="3352800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556B09B-6EA0-6544-AA10-016D71CBCA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8382000"/>
            <a:ext cx="4544695" cy="4572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F6FDF8-96DD-C843-85F9-768FA0A36DB4}"/>
              </a:ext>
            </a:extLst>
          </p:cNvPr>
          <p:cNvSpPr txBox="1"/>
          <p:nvPr/>
        </p:nvSpPr>
        <p:spPr>
          <a:xfrm>
            <a:off x="1520825" y="612372"/>
            <a:ext cx="39837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MAY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2C9DE3-ED0F-5342-8F2D-A8DA3008208D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F9A2E10-FBE7-F648-B6A8-46F746DACE05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44CF7EB-DD78-634E-8DAF-B2E59DA99BE6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D090A4E-2112-C449-B903-2AE6FFCDA27B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1B849C2-6A9B-2C42-8CE5-2D8C0C3B5384}"/>
                </a:ext>
              </a:extLst>
            </p:cNvPr>
            <p:cNvSpPr txBox="1"/>
            <p:nvPr/>
          </p:nvSpPr>
          <p:spPr>
            <a:xfrm>
              <a:off x="383199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09A6414-8938-F647-AC64-9E13FB882815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16CE6A1-C371-7544-A4BC-DC02B0038987}"/>
                </a:ext>
              </a:extLst>
            </p:cNvPr>
            <p:cNvSpPr txBox="1"/>
            <p:nvPr/>
          </p:nvSpPr>
          <p:spPr>
            <a:xfrm>
              <a:off x="607340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8DAE7EE-964B-8446-9074-41953CF06D83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811B645-79F8-174C-9548-E84A2DB7B6B5}"/>
                </a:ext>
              </a:extLst>
            </p:cNvPr>
            <p:cNvSpPr txBox="1"/>
            <p:nvPr/>
          </p:nvSpPr>
          <p:spPr>
            <a:xfrm>
              <a:off x="831482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52415FB-3F49-C64D-952C-1AA7C27C1231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1B73B43-39C4-CF47-96CC-BA178ED2E642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9EA21FA-1596-2047-A236-FB33FC7EFCC5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E5D6EF3-37F7-044A-9832-D65ECFC54168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13B57AD-45BF-FC48-AC0D-6A2345A1E434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05DEA28-1E7D-6742-A7EF-CF935A081E55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463C8D5-0C8D-1A40-A3BF-2C6B8648B9F3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AF07347-64C1-E844-8410-DE330C82D421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55AC617-9760-DF4E-966C-FCC9EA981E1E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58030BE-2397-E044-B0FE-90FDFF1D50CD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4D11257-DD76-0B4D-9D62-F142D671F066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0638D86-D651-BD41-9EFA-B92595D80B80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6631722-76DF-4342-B3B0-0D700A1E6375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748A5D-5F3B-1041-9798-A0FB414E5D50}"/>
                </a:ext>
              </a:extLst>
            </p:cNvPr>
            <p:cNvSpPr txBox="1"/>
            <p:nvPr/>
          </p:nvSpPr>
          <p:spPr>
            <a:xfrm>
              <a:off x="831482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6D0B125-6429-E141-A2AD-CF90BF180190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2820616-FBC0-EA41-84DC-32DB1B280C1E}"/>
                </a:ext>
              </a:extLst>
            </p:cNvPr>
            <p:cNvSpPr txBox="1"/>
            <p:nvPr/>
          </p:nvSpPr>
          <p:spPr>
            <a:xfrm>
              <a:off x="1055623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B42D18C-85D7-454B-8022-5543804CDD45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D1856DA-B8A1-7A4A-BCA9-EF41B39E08D6}"/>
                </a:ext>
              </a:extLst>
            </p:cNvPr>
            <p:cNvSpPr txBox="1"/>
            <p:nvPr/>
          </p:nvSpPr>
          <p:spPr>
            <a:xfrm>
              <a:off x="12797651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A511276-C81C-E54F-946A-2EB45F4E73A4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BFA36B2-169E-6F47-A27E-D7A95E3C2D5A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F9CA003-0FE2-BA4B-A92E-6A32586CAA66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4C59C29-FF44-DB48-A9F0-B9E276248A21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F163B99-7669-1047-9648-7D1EDA8F245C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B1ACF23-8224-884D-9602-5A033BC75FD6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3567ABE-71D7-6F43-9E48-B513B4B50D75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25FBCE5-8005-7441-AECE-95234BC900A4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B819D4C-6433-6741-AB22-6AD8B4E441E9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9BF2CE5-EDE5-E94D-81F0-6A9362E9785F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EE4C488-D03E-0048-A54D-B9697C04BE2C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84FFF0B-58F5-5D4B-993F-3EC2000951BE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B4DEDF7-7965-CD44-B86E-1555854A5D0D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BF22640-9BCE-EC45-B69D-F8F8AE25B75C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95CC719-6C8D-304A-B3F3-AAACB10A8A12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A5F6064-470A-FB4B-85BE-2CF9CC31A30D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92B1112-0B6B-C04F-9EF1-F1F46D7195B8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49D6631-7506-1B48-B8A9-01D2FE8E4F50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A53492F-8EF7-ED4B-B390-78B1AE6B2958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EFFE1D2-F7D5-7D4A-B550-147F5D16AE7B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BC3F46A-9D4B-1440-AA7C-2758C292FDAE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5F2F8D2-6EB1-AB4C-B49C-D7D2B6DA370D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FF94F0C-8724-B944-8ABE-76B426D0DF4A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34D2759-083B-944A-9D99-BDBBA808E4F8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62FCAF2-D5E5-D14D-BA0D-632D99FAC71B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A3694D0-C9F9-EC47-BC17-BC0EF1608C63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20918F1-6B8B-9D48-B842-8F6EC067220C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8B7ABA-4EBF-654E-9508-329D16F9707E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F79A2CB-5910-C846-A049-06E957F2F7FF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1830DF9-F73C-8D4B-A240-113272CAB741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C136673-CBF2-0442-BC9B-7BC3F6AA0BFD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8EE284C6-8EED-094C-AF88-C5FCA63FE169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A5F6EB5-3DB4-B246-950B-4572504E6670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4CBCD1A-EBF2-B343-9B42-D7DAAE54802B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2B1133D-FA22-AF41-935F-C0ADA2074491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9463E8B-943D-A240-A792-091534FE280A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83DF75D-CC03-6C4B-BEB9-BF25C12A5EB6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2A9044-8F1D-BD41-ADC9-708354D5D11A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</a:rPr>
                <a:t>31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D630082-3461-994A-8378-F044B775177C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C07EDC7-A051-EA46-A207-968BD6855A56}"/>
                </a:ext>
              </a:extLst>
            </p:cNvPr>
            <p:cNvSpPr txBox="1"/>
            <p:nvPr/>
          </p:nvSpPr>
          <p:spPr>
            <a:xfrm>
              <a:off x="1055623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E6F1445-D0FC-FD4D-B7BB-145F3773631D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7FD92A5-8AA6-EB41-BFD2-28F15762BF3D}"/>
                </a:ext>
              </a:extLst>
            </p:cNvPr>
            <p:cNvSpPr txBox="1"/>
            <p:nvPr/>
          </p:nvSpPr>
          <p:spPr>
            <a:xfrm>
              <a:off x="12797651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6E126F1-4D2C-4249-BFC9-BCFB7482E3EF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CCB5B0A-F57E-464B-96B8-45776A625F84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5DA0A00-B7D6-F64A-9DAC-227FA16B7BE2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1D0AEB9-C20D-AE49-B063-B4D7C09859AA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E303307-C958-B043-8838-055FAA4D0EAF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753C4FD-2EB7-454B-98EF-BD73E73300F0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1B1C814-9CCF-0946-8957-3F75A229F987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63DD556-8D9A-9C4A-9718-05924FC41504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FCA4AFF-DE5B-D743-A15C-18055617FEC4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8EFFC0A-D835-9243-BD12-FC5381C1BD53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263042E-4B1A-FD41-A80A-50A37B65F7ED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20282D2-EA7C-AF47-8EB5-15A349DA690D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7E723DA-1968-D94C-B5A2-D20787E20A86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C63D130-7322-E746-B461-9580402452ED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64C4DA7-DB18-3F4F-8C50-65FE71A5E6CF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4CD5915-7DD8-884A-80C6-98891ADB0830}"/>
                </a:ext>
              </a:extLst>
            </p:cNvPr>
            <p:cNvSpPr txBox="1"/>
            <p:nvPr/>
          </p:nvSpPr>
          <p:spPr>
            <a:xfrm>
              <a:off x="15039066" y="1135515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21FCDB3-613A-CE40-8935-08B3F65BD807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7B1C0D9-A43D-D24E-AE58-18410CD98B40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77171312-2EA5-3D4A-B940-0D69753A2338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DC4202F-259C-DB4B-9227-2811659F70B3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EBAFF3D-395C-1849-B8E6-176E10C93B7C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E771B0E-1B22-1F4D-A923-334258385EE3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5F6CF27-42D6-C140-94D0-2A72FBC9E4E0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0F3C8B9-ACB6-004A-BBB3-BA81B546515F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CDE5E24-295E-764D-A104-28B8F89AF966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787A189-B337-CB45-AF79-2B1814D8F922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0" name="Subtitle 2">
                <a:extLst>
                  <a:ext uri="{FF2B5EF4-FFF2-40B4-BE49-F238E27FC236}">
                    <a16:creationId xmlns:a16="http://schemas.microsoft.com/office/drawing/2014/main" id="{BFC2BC10-8300-1C4A-9BFE-64D69AFFB2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1726D5C8-2B5F-6D41-AD83-C47372F772E3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5E946B9D-54C4-0348-BC37-3F9A9840ADF0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3" name="Subtitle 2">
                <a:extLst>
                  <a:ext uri="{FF2B5EF4-FFF2-40B4-BE49-F238E27FC236}">
                    <a16:creationId xmlns:a16="http://schemas.microsoft.com/office/drawing/2014/main" id="{8029645C-179C-DE41-B87E-1F72BCACC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318466FE-61FE-114E-B542-17332C5CCB03}"/>
                </a:ext>
              </a:extLst>
            </p:cNvPr>
            <p:cNvGrpSpPr/>
            <p:nvPr/>
          </p:nvGrpSpPr>
          <p:grpSpPr>
            <a:xfrm>
              <a:off x="12754722" y="7023501"/>
              <a:ext cx="2226385" cy="715589"/>
              <a:chOff x="3762240" y="5389463"/>
              <a:chExt cx="2226385" cy="715589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56F253FF-2CB4-A646-A80E-A69A62D83F5A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16" name="Subtitle 2">
                <a:extLst>
                  <a:ext uri="{FF2B5EF4-FFF2-40B4-BE49-F238E27FC236}">
                    <a16:creationId xmlns:a16="http://schemas.microsoft.com/office/drawing/2014/main" id="{4A98D0FC-DDBD-8C4E-91BE-C09410151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827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DAC45DC3-D358-6945-A915-72C8B3E978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9601200"/>
            <a:ext cx="4544695" cy="335280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03F9288D-5DA1-1045-A8FB-F0D1D6C529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65889AD-37E7-B845-9ADD-30CEB4AEA7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12130" y="762000"/>
            <a:ext cx="4544695" cy="4572000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F6F73D-EE06-3448-B75B-2116F9E7CD4D}"/>
              </a:ext>
            </a:extLst>
          </p:cNvPr>
          <p:cNvSpPr txBox="1"/>
          <p:nvPr/>
        </p:nvSpPr>
        <p:spPr>
          <a:xfrm>
            <a:off x="1520825" y="612372"/>
            <a:ext cx="41745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JUNE </a:t>
            </a:r>
            <a:r>
              <a:rPr lang="en-US" sz="60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F54A10-C680-B04C-B4D5-21EB6E440ED2}"/>
              </a:ext>
            </a:extLst>
          </p:cNvPr>
          <p:cNvGrpSpPr/>
          <p:nvPr/>
        </p:nvGrpSpPr>
        <p:grpSpPr>
          <a:xfrm>
            <a:off x="1520825" y="2487334"/>
            <a:ext cx="15689907" cy="10466666"/>
            <a:chOff x="1520825" y="2487334"/>
            <a:chExt cx="15689907" cy="10466666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5C1D343-9C62-A44A-839F-94BB1FAFE9F8}"/>
                </a:ext>
              </a:extLst>
            </p:cNvPr>
            <p:cNvSpPr/>
            <p:nvPr/>
          </p:nvSpPr>
          <p:spPr>
            <a:xfrm>
              <a:off x="152082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0190B54-BE44-D44D-82BC-4796294D7722}"/>
                </a:ext>
              </a:extLst>
            </p:cNvPr>
            <p:cNvSpPr txBox="1"/>
            <p:nvPr/>
          </p:nvSpPr>
          <p:spPr>
            <a:xfrm>
              <a:off x="159057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3FD80E8-CC7E-CC40-8304-0795324B5B04}"/>
                </a:ext>
              </a:extLst>
            </p:cNvPr>
            <p:cNvSpPr/>
            <p:nvPr/>
          </p:nvSpPr>
          <p:spPr>
            <a:xfrm>
              <a:off x="376224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6BB61C0-A34E-2742-A4DA-AEF828A676D4}"/>
                </a:ext>
              </a:extLst>
            </p:cNvPr>
            <p:cNvSpPr txBox="1"/>
            <p:nvPr/>
          </p:nvSpPr>
          <p:spPr>
            <a:xfrm>
              <a:off x="383199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F0EF2E6-DBE0-0D47-B3F2-342DF2E0182B}"/>
                </a:ext>
              </a:extLst>
            </p:cNvPr>
            <p:cNvSpPr/>
            <p:nvPr/>
          </p:nvSpPr>
          <p:spPr>
            <a:xfrm>
              <a:off x="6003655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E9956BA-09B3-4947-BBB2-7D431C2D56C7}"/>
                </a:ext>
              </a:extLst>
            </p:cNvPr>
            <p:cNvSpPr txBox="1"/>
            <p:nvPr/>
          </p:nvSpPr>
          <p:spPr>
            <a:xfrm>
              <a:off x="6073406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2BC5F0C-E71A-FF4C-8D2A-6FC6D87D598F}"/>
                </a:ext>
              </a:extLst>
            </p:cNvPr>
            <p:cNvSpPr/>
            <p:nvPr/>
          </p:nvSpPr>
          <p:spPr>
            <a:xfrm>
              <a:off x="8245070" y="3040642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D1ADB73-E7F5-2A43-A002-2E2619A53B90}"/>
                </a:ext>
              </a:extLst>
            </p:cNvPr>
            <p:cNvSpPr txBox="1"/>
            <p:nvPr/>
          </p:nvSpPr>
          <p:spPr>
            <a:xfrm>
              <a:off x="8314821" y="3093600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31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534FF3D-1E98-8C40-9A36-030C8FD58177}"/>
                </a:ext>
              </a:extLst>
            </p:cNvPr>
            <p:cNvSpPr/>
            <p:nvPr/>
          </p:nvSpPr>
          <p:spPr>
            <a:xfrm>
              <a:off x="1048648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1FECFF5-76DB-6D46-8567-FDEA3CBBC2E6}"/>
                </a:ext>
              </a:extLst>
            </p:cNvPr>
            <p:cNvSpPr txBox="1"/>
            <p:nvPr/>
          </p:nvSpPr>
          <p:spPr>
            <a:xfrm>
              <a:off x="1055623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57E9C30-AA34-0C43-8861-707176EF2AFA}"/>
                </a:ext>
              </a:extLst>
            </p:cNvPr>
            <p:cNvSpPr/>
            <p:nvPr/>
          </p:nvSpPr>
          <p:spPr>
            <a:xfrm>
              <a:off x="12727900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BE1931C-824E-CB40-9D82-42CCD913C980}"/>
                </a:ext>
              </a:extLst>
            </p:cNvPr>
            <p:cNvSpPr txBox="1"/>
            <p:nvPr/>
          </p:nvSpPr>
          <p:spPr>
            <a:xfrm>
              <a:off x="12797651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82ED47C-8E51-CD48-A2A2-6D5AD512DF84}"/>
                </a:ext>
              </a:extLst>
            </p:cNvPr>
            <p:cNvSpPr/>
            <p:nvPr/>
          </p:nvSpPr>
          <p:spPr>
            <a:xfrm>
              <a:off x="14969315" y="3040642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43EA1BD-77A5-814E-8F2A-A7F9EBD06AA3}"/>
                </a:ext>
              </a:extLst>
            </p:cNvPr>
            <p:cNvSpPr txBox="1"/>
            <p:nvPr/>
          </p:nvSpPr>
          <p:spPr>
            <a:xfrm>
              <a:off x="15039066" y="3093600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8B9ED2F-F503-0E47-A6D1-E93C07EB73A2}"/>
                </a:ext>
              </a:extLst>
            </p:cNvPr>
            <p:cNvSpPr/>
            <p:nvPr/>
          </p:nvSpPr>
          <p:spPr>
            <a:xfrm>
              <a:off x="152082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399EAFF-AEB0-9D40-8251-122FA1C69B6A}"/>
                </a:ext>
              </a:extLst>
            </p:cNvPr>
            <p:cNvSpPr txBox="1"/>
            <p:nvPr/>
          </p:nvSpPr>
          <p:spPr>
            <a:xfrm>
              <a:off x="159057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72CE34B-7A74-414C-94F5-153B1D35C041}"/>
                </a:ext>
              </a:extLst>
            </p:cNvPr>
            <p:cNvSpPr/>
            <p:nvPr/>
          </p:nvSpPr>
          <p:spPr>
            <a:xfrm>
              <a:off x="376224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1325802-7A9D-A840-978D-E6E8CC21E1CB}"/>
                </a:ext>
              </a:extLst>
            </p:cNvPr>
            <p:cNvSpPr txBox="1"/>
            <p:nvPr/>
          </p:nvSpPr>
          <p:spPr>
            <a:xfrm>
              <a:off x="383199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87B2D8E-7C44-2D48-9023-67C815A65E9E}"/>
                </a:ext>
              </a:extLst>
            </p:cNvPr>
            <p:cNvSpPr/>
            <p:nvPr/>
          </p:nvSpPr>
          <p:spPr>
            <a:xfrm>
              <a:off x="600365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C311B95-CAC5-4F49-B02A-CDFA23DFBE9E}"/>
                </a:ext>
              </a:extLst>
            </p:cNvPr>
            <p:cNvSpPr txBox="1"/>
            <p:nvPr/>
          </p:nvSpPr>
          <p:spPr>
            <a:xfrm>
              <a:off x="607340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67C69F1-678A-1A4B-8CF8-5933F07630C2}"/>
                </a:ext>
              </a:extLst>
            </p:cNvPr>
            <p:cNvSpPr/>
            <p:nvPr/>
          </p:nvSpPr>
          <p:spPr>
            <a:xfrm>
              <a:off x="824507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EE02707-18B1-5E4B-9432-E041404A9F73}"/>
                </a:ext>
              </a:extLst>
            </p:cNvPr>
            <p:cNvSpPr txBox="1"/>
            <p:nvPr/>
          </p:nvSpPr>
          <p:spPr>
            <a:xfrm>
              <a:off x="831482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41D45DC-B81C-7B41-BF0C-6236FE79E393}"/>
                </a:ext>
              </a:extLst>
            </p:cNvPr>
            <p:cNvSpPr/>
            <p:nvPr/>
          </p:nvSpPr>
          <p:spPr>
            <a:xfrm>
              <a:off x="1048648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3CD9920-4261-2249-BE8A-4D974E635C53}"/>
                </a:ext>
              </a:extLst>
            </p:cNvPr>
            <p:cNvSpPr txBox="1"/>
            <p:nvPr/>
          </p:nvSpPr>
          <p:spPr>
            <a:xfrm>
              <a:off x="10556236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420A186-4735-BF48-A753-F29F870FDBEB}"/>
                </a:ext>
              </a:extLst>
            </p:cNvPr>
            <p:cNvSpPr/>
            <p:nvPr/>
          </p:nvSpPr>
          <p:spPr>
            <a:xfrm>
              <a:off x="12727900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28DF1E3-934E-CF44-9599-9EE493401AF3}"/>
                </a:ext>
              </a:extLst>
            </p:cNvPr>
            <p:cNvSpPr txBox="1"/>
            <p:nvPr/>
          </p:nvSpPr>
          <p:spPr>
            <a:xfrm>
              <a:off x="12797651" y="474540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9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92C1713-A5F7-5B4B-A1B5-B6D3545EEF18}"/>
                </a:ext>
              </a:extLst>
            </p:cNvPr>
            <p:cNvSpPr/>
            <p:nvPr/>
          </p:nvSpPr>
          <p:spPr>
            <a:xfrm>
              <a:off x="14969315" y="469244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1ADCBD7-535B-6C44-B66B-633600CE3D69}"/>
                </a:ext>
              </a:extLst>
            </p:cNvPr>
            <p:cNvSpPr txBox="1"/>
            <p:nvPr/>
          </p:nvSpPr>
          <p:spPr>
            <a:xfrm>
              <a:off x="15039066" y="474540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666C125-4893-F440-A0D8-BD9E4A5FF368}"/>
                </a:ext>
              </a:extLst>
            </p:cNvPr>
            <p:cNvSpPr/>
            <p:nvPr/>
          </p:nvSpPr>
          <p:spPr>
            <a:xfrm>
              <a:off x="152082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2B20419-8A61-E046-B029-09BB313E9D8D}"/>
                </a:ext>
              </a:extLst>
            </p:cNvPr>
            <p:cNvSpPr txBox="1"/>
            <p:nvPr/>
          </p:nvSpPr>
          <p:spPr>
            <a:xfrm>
              <a:off x="159057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11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C2D2FD8-89E4-2948-A341-FA92A943ECA5}"/>
                </a:ext>
              </a:extLst>
            </p:cNvPr>
            <p:cNvSpPr/>
            <p:nvPr/>
          </p:nvSpPr>
          <p:spPr>
            <a:xfrm>
              <a:off x="376224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1EAC51F-54AF-0541-9290-1F54F3CD53F6}"/>
                </a:ext>
              </a:extLst>
            </p:cNvPr>
            <p:cNvSpPr txBox="1"/>
            <p:nvPr/>
          </p:nvSpPr>
          <p:spPr>
            <a:xfrm>
              <a:off x="383199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12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3D215DB-EE61-F344-8348-A15D15126503}"/>
                </a:ext>
              </a:extLst>
            </p:cNvPr>
            <p:cNvSpPr/>
            <p:nvPr/>
          </p:nvSpPr>
          <p:spPr>
            <a:xfrm>
              <a:off x="600365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A5D1DCB-82CE-B34F-A008-DF121010A314}"/>
                </a:ext>
              </a:extLst>
            </p:cNvPr>
            <p:cNvSpPr txBox="1"/>
            <p:nvPr/>
          </p:nvSpPr>
          <p:spPr>
            <a:xfrm>
              <a:off x="607340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13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E50497C5-D8B8-B044-9203-91FC33786288}"/>
                </a:ext>
              </a:extLst>
            </p:cNvPr>
            <p:cNvSpPr/>
            <p:nvPr/>
          </p:nvSpPr>
          <p:spPr>
            <a:xfrm>
              <a:off x="824507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0F1729F-1766-DB45-9C2F-07F603E40D06}"/>
                </a:ext>
              </a:extLst>
            </p:cNvPr>
            <p:cNvSpPr txBox="1"/>
            <p:nvPr/>
          </p:nvSpPr>
          <p:spPr>
            <a:xfrm>
              <a:off x="831482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14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FFF0A49-8546-2149-A23F-B54D7BB25F86}"/>
                </a:ext>
              </a:extLst>
            </p:cNvPr>
            <p:cNvSpPr/>
            <p:nvPr/>
          </p:nvSpPr>
          <p:spPr>
            <a:xfrm>
              <a:off x="1048648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0F141D3-DCFE-DF49-BB2F-11F2D935F15D}"/>
                </a:ext>
              </a:extLst>
            </p:cNvPr>
            <p:cNvSpPr txBox="1"/>
            <p:nvPr/>
          </p:nvSpPr>
          <p:spPr>
            <a:xfrm>
              <a:off x="1055623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15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A1FA043-579F-7947-B337-566273E7F3E5}"/>
                </a:ext>
              </a:extLst>
            </p:cNvPr>
            <p:cNvSpPr/>
            <p:nvPr/>
          </p:nvSpPr>
          <p:spPr>
            <a:xfrm>
              <a:off x="12727900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D2334B5-5F49-C845-B305-8A15018961FE}"/>
                </a:ext>
              </a:extLst>
            </p:cNvPr>
            <p:cNvSpPr txBox="1"/>
            <p:nvPr/>
          </p:nvSpPr>
          <p:spPr>
            <a:xfrm>
              <a:off x="12797651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16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E3B6C8A-DA21-E64F-A1AF-A2997631619E}"/>
                </a:ext>
              </a:extLst>
            </p:cNvPr>
            <p:cNvSpPr/>
            <p:nvPr/>
          </p:nvSpPr>
          <p:spPr>
            <a:xfrm>
              <a:off x="14969315" y="6344249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8B4B75-7B41-244E-B247-9B38073AA4B0}"/>
                </a:ext>
              </a:extLst>
            </p:cNvPr>
            <p:cNvSpPr txBox="1"/>
            <p:nvPr/>
          </p:nvSpPr>
          <p:spPr>
            <a:xfrm>
              <a:off x="15039066" y="6397207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43B99CD-DE41-F64A-83E6-E0410D75B65E}"/>
                </a:ext>
              </a:extLst>
            </p:cNvPr>
            <p:cNvSpPr/>
            <p:nvPr/>
          </p:nvSpPr>
          <p:spPr>
            <a:xfrm>
              <a:off x="152082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EF409D5-45B8-624B-944E-9B7C31385B59}"/>
                </a:ext>
              </a:extLst>
            </p:cNvPr>
            <p:cNvSpPr txBox="1"/>
            <p:nvPr/>
          </p:nvSpPr>
          <p:spPr>
            <a:xfrm>
              <a:off x="159057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18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4BF1D58-113B-6141-A2C7-F320B86BC4AD}"/>
                </a:ext>
              </a:extLst>
            </p:cNvPr>
            <p:cNvSpPr/>
            <p:nvPr/>
          </p:nvSpPr>
          <p:spPr>
            <a:xfrm>
              <a:off x="376224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0773A4-DFD4-FD47-8589-70425B4EC601}"/>
                </a:ext>
              </a:extLst>
            </p:cNvPr>
            <p:cNvSpPr txBox="1"/>
            <p:nvPr/>
          </p:nvSpPr>
          <p:spPr>
            <a:xfrm>
              <a:off x="383199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19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812C526-C890-0240-B699-2E560B50D001}"/>
                </a:ext>
              </a:extLst>
            </p:cNvPr>
            <p:cNvSpPr/>
            <p:nvPr/>
          </p:nvSpPr>
          <p:spPr>
            <a:xfrm>
              <a:off x="600365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B6B6B5F-F468-D84B-B37C-79E5DF8F5F79}"/>
                </a:ext>
              </a:extLst>
            </p:cNvPr>
            <p:cNvSpPr txBox="1"/>
            <p:nvPr/>
          </p:nvSpPr>
          <p:spPr>
            <a:xfrm>
              <a:off x="607340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4E7C9D6-3AB9-B748-8745-FFFD293DDDE1}"/>
                </a:ext>
              </a:extLst>
            </p:cNvPr>
            <p:cNvSpPr/>
            <p:nvPr/>
          </p:nvSpPr>
          <p:spPr>
            <a:xfrm>
              <a:off x="824507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D915A1-B90F-844E-9F2E-3C26C2517909}"/>
                </a:ext>
              </a:extLst>
            </p:cNvPr>
            <p:cNvSpPr txBox="1"/>
            <p:nvPr/>
          </p:nvSpPr>
          <p:spPr>
            <a:xfrm>
              <a:off x="831482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21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8826DBC-FC38-9449-9768-CF3A906E1E63}"/>
                </a:ext>
              </a:extLst>
            </p:cNvPr>
            <p:cNvSpPr/>
            <p:nvPr/>
          </p:nvSpPr>
          <p:spPr>
            <a:xfrm>
              <a:off x="1048648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99F049A-6D6C-5849-B667-7C933F587DA4}"/>
                </a:ext>
              </a:extLst>
            </p:cNvPr>
            <p:cNvSpPr txBox="1"/>
            <p:nvPr/>
          </p:nvSpPr>
          <p:spPr>
            <a:xfrm>
              <a:off x="1055623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22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9211870-19E4-2E47-A7BF-E20854120327}"/>
                </a:ext>
              </a:extLst>
            </p:cNvPr>
            <p:cNvSpPr/>
            <p:nvPr/>
          </p:nvSpPr>
          <p:spPr>
            <a:xfrm>
              <a:off x="12727900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8044AA6-CB9F-244C-9B7E-E00A5E4E2191}"/>
                </a:ext>
              </a:extLst>
            </p:cNvPr>
            <p:cNvSpPr txBox="1"/>
            <p:nvPr/>
          </p:nvSpPr>
          <p:spPr>
            <a:xfrm>
              <a:off x="12797651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23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A37D991D-3484-744B-9A10-C2FF9FB0C797}"/>
                </a:ext>
              </a:extLst>
            </p:cNvPr>
            <p:cNvSpPr/>
            <p:nvPr/>
          </p:nvSpPr>
          <p:spPr>
            <a:xfrm>
              <a:off x="14969315" y="7996053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A00D4D8-75CE-DB48-AB96-72C7F260BEF9}"/>
                </a:ext>
              </a:extLst>
            </p:cNvPr>
            <p:cNvSpPr txBox="1"/>
            <p:nvPr/>
          </p:nvSpPr>
          <p:spPr>
            <a:xfrm>
              <a:off x="15039066" y="8049011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24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3F3472E-3703-7C43-8639-945F987C405E}"/>
                </a:ext>
              </a:extLst>
            </p:cNvPr>
            <p:cNvSpPr/>
            <p:nvPr/>
          </p:nvSpPr>
          <p:spPr>
            <a:xfrm>
              <a:off x="152082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286F45C-F913-084C-AB1A-C1541BF75517}"/>
                </a:ext>
              </a:extLst>
            </p:cNvPr>
            <p:cNvSpPr txBox="1"/>
            <p:nvPr/>
          </p:nvSpPr>
          <p:spPr>
            <a:xfrm>
              <a:off x="159057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25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87A277A-7E39-FC41-985A-1FEA6C65FF85}"/>
                </a:ext>
              </a:extLst>
            </p:cNvPr>
            <p:cNvSpPr/>
            <p:nvPr/>
          </p:nvSpPr>
          <p:spPr>
            <a:xfrm>
              <a:off x="376224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8B46407-0CC4-254C-9605-55AF4244819D}"/>
                </a:ext>
              </a:extLst>
            </p:cNvPr>
            <p:cNvSpPr txBox="1"/>
            <p:nvPr/>
          </p:nvSpPr>
          <p:spPr>
            <a:xfrm>
              <a:off x="383199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26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65F9CFF-584E-DE41-8F50-F1DBDDF6E290}"/>
                </a:ext>
              </a:extLst>
            </p:cNvPr>
            <p:cNvSpPr/>
            <p:nvPr/>
          </p:nvSpPr>
          <p:spPr>
            <a:xfrm>
              <a:off x="600365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ED8A387-7D84-DC41-8E92-4BA935BCD297}"/>
                </a:ext>
              </a:extLst>
            </p:cNvPr>
            <p:cNvSpPr txBox="1"/>
            <p:nvPr/>
          </p:nvSpPr>
          <p:spPr>
            <a:xfrm>
              <a:off x="607340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27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FFF1B37-E4DF-0645-805F-4F0170E1C444}"/>
                </a:ext>
              </a:extLst>
            </p:cNvPr>
            <p:cNvSpPr/>
            <p:nvPr/>
          </p:nvSpPr>
          <p:spPr>
            <a:xfrm>
              <a:off x="824507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D106A82-EBD7-3546-8DAD-B3B041E56D81}"/>
                </a:ext>
              </a:extLst>
            </p:cNvPr>
            <p:cNvSpPr txBox="1"/>
            <p:nvPr/>
          </p:nvSpPr>
          <p:spPr>
            <a:xfrm>
              <a:off x="831482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28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2F63713-D1EE-6B4C-B38F-C254C7A01AF3}"/>
                </a:ext>
              </a:extLst>
            </p:cNvPr>
            <p:cNvSpPr/>
            <p:nvPr/>
          </p:nvSpPr>
          <p:spPr>
            <a:xfrm>
              <a:off x="10486485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546D25F-7958-4B42-992B-023700BC4BAD}"/>
                </a:ext>
              </a:extLst>
            </p:cNvPr>
            <p:cNvSpPr txBox="1"/>
            <p:nvPr/>
          </p:nvSpPr>
          <p:spPr>
            <a:xfrm>
              <a:off x="10556236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29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8F067F2-E578-0A4A-84AD-3DA6F1872F85}"/>
                </a:ext>
              </a:extLst>
            </p:cNvPr>
            <p:cNvSpPr/>
            <p:nvPr/>
          </p:nvSpPr>
          <p:spPr>
            <a:xfrm>
              <a:off x="12727900" y="9647856"/>
              <a:ext cx="2241415" cy="165180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AA92F8E-7BA8-7941-9E28-3E8CDABBD956}"/>
                </a:ext>
              </a:extLst>
            </p:cNvPr>
            <p:cNvSpPr txBox="1"/>
            <p:nvPr/>
          </p:nvSpPr>
          <p:spPr>
            <a:xfrm>
              <a:off x="12797651" y="9700814"/>
              <a:ext cx="45397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30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A2E5957-61D2-1841-BEBB-6FF2513C848C}"/>
                </a:ext>
              </a:extLst>
            </p:cNvPr>
            <p:cNvSpPr/>
            <p:nvPr/>
          </p:nvSpPr>
          <p:spPr>
            <a:xfrm>
              <a:off x="14969315" y="964785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7B8B58F-AA3C-DD4C-9B11-A54FC74608FC}"/>
                </a:ext>
              </a:extLst>
            </p:cNvPr>
            <p:cNvSpPr txBox="1"/>
            <p:nvPr/>
          </p:nvSpPr>
          <p:spPr>
            <a:xfrm>
              <a:off x="15039066" y="970081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A1E37F-8E19-1A41-BC26-5BE84797A50E}"/>
                </a:ext>
              </a:extLst>
            </p:cNvPr>
            <p:cNvSpPr/>
            <p:nvPr/>
          </p:nvSpPr>
          <p:spPr>
            <a:xfrm>
              <a:off x="152082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A8FD258-7485-F249-B3B6-F67FBBABE6B0}"/>
                </a:ext>
              </a:extLst>
            </p:cNvPr>
            <p:cNvSpPr txBox="1"/>
            <p:nvPr/>
          </p:nvSpPr>
          <p:spPr>
            <a:xfrm>
              <a:off x="159057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82CF81B-B77E-2B4F-83E1-DB60BBD68CAD}"/>
                </a:ext>
              </a:extLst>
            </p:cNvPr>
            <p:cNvSpPr/>
            <p:nvPr/>
          </p:nvSpPr>
          <p:spPr>
            <a:xfrm>
              <a:off x="376224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951322A-34DC-2D4A-8316-3A646D60A89F}"/>
                </a:ext>
              </a:extLst>
            </p:cNvPr>
            <p:cNvSpPr txBox="1"/>
            <p:nvPr/>
          </p:nvSpPr>
          <p:spPr>
            <a:xfrm>
              <a:off x="383199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AB2AE3-457A-EE45-9638-F1908C17164B}"/>
                </a:ext>
              </a:extLst>
            </p:cNvPr>
            <p:cNvSpPr/>
            <p:nvPr/>
          </p:nvSpPr>
          <p:spPr>
            <a:xfrm>
              <a:off x="600365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64C6ED0-C2D8-5C44-844B-920C34E6646A}"/>
                </a:ext>
              </a:extLst>
            </p:cNvPr>
            <p:cNvSpPr txBox="1"/>
            <p:nvPr/>
          </p:nvSpPr>
          <p:spPr>
            <a:xfrm>
              <a:off x="607340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A70C3DA-C9D3-7841-A277-A0BB5B6135C9}"/>
                </a:ext>
              </a:extLst>
            </p:cNvPr>
            <p:cNvSpPr/>
            <p:nvPr/>
          </p:nvSpPr>
          <p:spPr>
            <a:xfrm>
              <a:off x="824507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67FB775-444E-2048-907E-A39E7A71EF1D}"/>
                </a:ext>
              </a:extLst>
            </p:cNvPr>
            <p:cNvSpPr txBox="1"/>
            <p:nvPr/>
          </p:nvSpPr>
          <p:spPr>
            <a:xfrm>
              <a:off x="831482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99DA327-E7A8-B547-8D7F-0DCC027C86F0}"/>
                </a:ext>
              </a:extLst>
            </p:cNvPr>
            <p:cNvSpPr/>
            <p:nvPr/>
          </p:nvSpPr>
          <p:spPr>
            <a:xfrm>
              <a:off x="1048648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4CFAD12-C04E-3C4B-BC14-0F2F93CFED8C}"/>
                </a:ext>
              </a:extLst>
            </p:cNvPr>
            <p:cNvSpPr txBox="1"/>
            <p:nvPr/>
          </p:nvSpPr>
          <p:spPr>
            <a:xfrm>
              <a:off x="1055623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F221A58-7D8D-624A-9A27-D05709EC3680}"/>
                </a:ext>
              </a:extLst>
            </p:cNvPr>
            <p:cNvSpPr/>
            <p:nvPr/>
          </p:nvSpPr>
          <p:spPr>
            <a:xfrm>
              <a:off x="12727900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2861DC1-8242-7244-9846-CE4BE5FAADA8}"/>
                </a:ext>
              </a:extLst>
            </p:cNvPr>
            <p:cNvSpPr txBox="1"/>
            <p:nvPr/>
          </p:nvSpPr>
          <p:spPr>
            <a:xfrm>
              <a:off x="12797651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4EC666A-3A6D-284F-AB79-C75B6FC0EBBF}"/>
                </a:ext>
              </a:extLst>
            </p:cNvPr>
            <p:cNvSpPr/>
            <p:nvPr/>
          </p:nvSpPr>
          <p:spPr>
            <a:xfrm>
              <a:off x="14969315" y="11302196"/>
              <a:ext cx="2241415" cy="165180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Poppins" pitchFamily="2" charset="7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7077973-667F-5B40-BC50-39EC62837BB8}"/>
                </a:ext>
              </a:extLst>
            </p:cNvPr>
            <p:cNvSpPr txBox="1"/>
            <p:nvPr/>
          </p:nvSpPr>
          <p:spPr>
            <a:xfrm>
              <a:off x="15039066" y="11355154"/>
              <a:ext cx="31931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8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180E8C9B-8BBD-0C48-BD81-23E68E1EA641}"/>
                </a:ext>
              </a:extLst>
            </p:cNvPr>
            <p:cNvSpPr txBox="1"/>
            <p:nvPr/>
          </p:nvSpPr>
          <p:spPr>
            <a:xfrm>
              <a:off x="1901586" y="2487334"/>
              <a:ext cx="1479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SUNDAY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0857A5C-0C87-D64B-8031-1B8D9560B479}"/>
                </a:ext>
              </a:extLst>
            </p:cNvPr>
            <p:cNvSpPr txBox="1"/>
            <p:nvPr/>
          </p:nvSpPr>
          <p:spPr>
            <a:xfrm>
              <a:off x="4083691" y="2487334"/>
              <a:ext cx="159851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MONDAY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94931F2-8C86-144F-BA50-5699ED5ED002}"/>
                </a:ext>
              </a:extLst>
            </p:cNvPr>
            <p:cNvSpPr txBox="1"/>
            <p:nvPr/>
          </p:nvSpPr>
          <p:spPr>
            <a:xfrm>
              <a:off x="6325908" y="2487334"/>
              <a:ext cx="15969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TUESDAY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80C9354-555B-6644-A385-2C113810C39C}"/>
                </a:ext>
              </a:extLst>
            </p:cNvPr>
            <p:cNvSpPr txBox="1"/>
            <p:nvPr/>
          </p:nvSpPr>
          <p:spPr>
            <a:xfrm>
              <a:off x="8293210" y="2487334"/>
              <a:ext cx="21451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WEDNESDAY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7AB7EF7-0977-7F4E-A647-25AACE6E43AB}"/>
                </a:ext>
              </a:extLst>
            </p:cNvPr>
            <p:cNvSpPr txBox="1"/>
            <p:nvPr/>
          </p:nvSpPr>
          <p:spPr>
            <a:xfrm>
              <a:off x="10679696" y="2487334"/>
              <a:ext cx="185499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THURSDAY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BCDB146-2FEB-C349-8396-A212B8FF61BB}"/>
                </a:ext>
              </a:extLst>
            </p:cNvPr>
            <p:cNvSpPr txBox="1"/>
            <p:nvPr/>
          </p:nvSpPr>
          <p:spPr>
            <a:xfrm>
              <a:off x="13196828" y="2487334"/>
              <a:ext cx="130356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FRIDAY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1284A38-7A57-B247-BCDD-AB3B65168C0A}"/>
                </a:ext>
              </a:extLst>
            </p:cNvPr>
            <p:cNvSpPr txBox="1"/>
            <p:nvPr/>
          </p:nvSpPr>
          <p:spPr>
            <a:xfrm>
              <a:off x="15160923" y="2487334"/>
              <a:ext cx="185820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itchFamily="2" charset="77"/>
                  <a:cs typeface="Poppins" pitchFamily="2" charset="77"/>
                </a:rPr>
                <a:t>SATURDAY</a:t>
              </a: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9C3A42F-4266-6242-8057-35F99653B67B}"/>
                </a:ext>
              </a:extLst>
            </p:cNvPr>
            <p:cNvCxnSpPr/>
            <p:nvPr/>
          </p:nvCxnSpPr>
          <p:spPr>
            <a:xfrm>
              <a:off x="1520825" y="3040642"/>
              <a:ext cx="1568990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5A1BA85-9076-B341-8011-62FA969B70B8}"/>
                </a:ext>
              </a:extLst>
            </p:cNvPr>
            <p:cNvGrpSpPr/>
            <p:nvPr/>
          </p:nvGrpSpPr>
          <p:grpSpPr>
            <a:xfrm>
              <a:off x="3762240" y="5371698"/>
              <a:ext cx="4482830" cy="715589"/>
              <a:chOff x="3762240" y="5389463"/>
              <a:chExt cx="4482830" cy="715589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950FD37-8055-F146-B3E4-2F7799B05735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4482830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22" name="Subtitle 2">
                <a:extLst>
                  <a:ext uri="{FF2B5EF4-FFF2-40B4-BE49-F238E27FC236}">
                    <a16:creationId xmlns:a16="http://schemas.microsoft.com/office/drawing/2014/main" id="{C3274A97-72C2-CD48-8DD6-BCC23B7220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662" y="5562591"/>
                <a:ext cx="4043986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5BAEFEC-C9F3-8B49-9919-719BC1901B9D}"/>
                </a:ext>
              </a:extLst>
            </p:cNvPr>
            <p:cNvGrpSpPr/>
            <p:nvPr/>
          </p:nvGrpSpPr>
          <p:grpSpPr>
            <a:xfrm>
              <a:off x="8260100" y="8675305"/>
              <a:ext cx="2226385" cy="715589"/>
              <a:chOff x="3762240" y="5389463"/>
              <a:chExt cx="2226385" cy="715589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CEFA325-B0A0-A143-A157-BEA9991D1721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25" name="Subtitle 2">
                <a:extLst>
                  <a:ext uri="{FF2B5EF4-FFF2-40B4-BE49-F238E27FC236}">
                    <a16:creationId xmlns:a16="http://schemas.microsoft.com/office/drawing/2014/main" id="{16B67751-41C2-8D49-8B36-DB0210BEB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9420A6EB-9EBB-8741-A6EE-C7C89CC00E59}"/>
                </a:ext>
              </a:extLst>
            </p:cNvPr>
            <p:cNvGrpSpPr/>
            <p:nvPr/>
          </p:nvGrpSpPr>
          <p:grpSpPr>
            <a:xfrm>
              <a:off x="12735414" y="10327108"/>
              <a:ext cx="2226385" cy="715589"/>
              <a:chOff x="3762240" y="5389463"/>
              <a:chExt cx="2226385" cy="715589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18EA2851-9F95-AC48-89C4-5174F78ED226}"/>
                  </a:ext>
                </a:extLst>
              </p:cNvPr>
              <p:cNvSpPr/>
              <p:nvPr/>
            </p:nvSpPr>
            <p:spPr>
              <a:xfrm>
                <a:off x="3762240" y="5389463"/>
                <a:ext cx="2226385" cy="7155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Poppins" pitchFamily="2" charset="77"/>
                </a:endParaRPr>
              </a:p>
            </p:txBody>
          </p:sp>
          <p:sp>
            <p:nvSpPr>
              <p:cNvPr id="228" name="Subtitle 2">
                <a:extLst>
                  <a:ext uri="{FF2B5EF4-FFF2-40B4-BE49-F238E27FC236}">
                    <a16:creationId xmlns:a16="http://schemas.microsoft.com/office/drawing/2014/main" id="{D41A6EDB-9708-B74E-93F1-7E22551BED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6826" y="5562591"/>
                <a:ext cx="1937212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Mukta ExtraLight" panose="020B0000000000000000" pitchFamily="34" charset="77"/>
                  </a:rPr>
                  <a:t>Green marketing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14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Default Theme">
  <a:themeElements>
    <a:clrScheme name="PX - Theme 44 Light">
      <a:dk1>
        <a:srgbClr val="565656"/>
      </a:dk1>
      <a:lt1>
        <a:srgbClr val="FFFFFF"/>
      </a:lt1>
      <a:dk2>
        <a:srgbClr val="000000"/>
      </a:dk2>
      <a:lt2>
        <a:srgbClr val="F9F9F9"/>
      </a:lt2>
      <a:accent1>
        <a:srgbClr val="5889C5"/>
      </a:accent1>
      <a:accent2>
        <a:srgbClr val="2E5882"/>
      </a:accent2>
      <a:accent3>
        <a:srgbClr val="5A1C64"/>
      </a:accent3>
      <a:accent4>
        <a:srgbClr val="460224"/>
      </a:accent4>
      <a:accent5>
        <a:srgbClr val="251102"/>
      </a:accent5>
      <a:accent6>
        <a:srgbClr val="424242"/>
      </a:accent6>
      <a:hlink>
        <a:srgbClr val="E70878"/>
      </a:hlink>
      <a:folHlink>
        <a:srgbClr val="75B4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83373</TotalTime>
  <Words>6403</Words>
  <Application>Microsoft Macintosh PowerPoint</Application>
  <PresentationFormat>Custom</PresentationFormat>
  <Paragraphs>4507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Lato</vt:lpstr>
      <vt:lpstr>Lato Light</vt:lpstr>
      <vt:lpstr>Lato Medium</vt:lpstr>
      <vt:lpstr>Poppins</vt:lpstr>
      <vt:lpstr>Poppins Light</vt:lpstr>
      <vt:lpstr>Poppins Medium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/>
  <cp:keywords/>
  <dc:description/>
  <cp:lastModifiedBy>Johanna Jovel Hernández</cp:lastModifiedBy>
  <cp:revision>9798</cp:revision>
  <cp:lastPrinted>2019-09-18T23:04:43Z</cp:lastPrinted>
  <dcterms:created xsi:type="dcterms:W3CDTF">2014-11-12T21:47:38Z</dcterms:created>
  <dcterms:modified xsi:type="dcterms:W3CDTF">2021-10-13T19:49:48Z</dcterms:modified>
  <cp:category/>
</cp:coreProperties>
</file>